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1.xml" ContentType="application/vnd.openxmlformats-officedocument.presentationml.tags+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820" r:id="rId4"/>
  </p:sldMasterIdLst>
  <p:notesMasterIdLst>
    <p:notesMasterId r:id="rId29"/>
  </p:notesMasterIdLst>
  <p:sldIdLst>
    <p:sldId id="256" r:id="rId5"/>
    <p:sldId id="278" r:id="rId6"/>
    <p:sldId id="257" r:id="rId7"/>
    <p:sldId id="258" r:id="rId8"/>
    <p:sldId id="280"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9" r:id="rId28"/>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5A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904A2B5-EB8A-4964-B346-FD00DCDEECC4}" v="186" dt="2023-06-12T06:50:45.638"/>
    <p1510:client id="{908769C1-B04C-EF2A-7695-EE3965FC33AC}" v="1" dt="2023-06-12T06:50:35.628"/>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D2"/>
          </a:solidFill>
        </a:fill>
      </a:tcStyle>
    </a:wholeTbl>
    <a:band2H>
      <a:tcTxStyle/>
      <a:tcStyle>
        <a:tcBdr/>
        <a:fill>
          <a:solidFill>
            <a:srgbClr val="E6E7EA"/>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2DFCA"/>
          </a:solidFill>
        </a:fill>
      </a:tcStyle>
    </a:wholeTbl>
    <a:band2H>
      <a:tcTxStyle/>
      <a:tcStyle>
        <a:tcBdr/>
        <a:fill>
          <a:solidFill>
            <a:srgbClr val="EAF0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0" d="100"/>
          <a:sy n="80" d="100"/>
        </p:scale>
        <p:origin x="112"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presProps" Target="presProps.xml"/><Relationship Id="rId35"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OMEZ, Paula" userId="S::gomezp@who.int::c93cf399-3ed7-4230-9282-8831e3fe5ae7" providerId="AD" clId="Web-{90CB5E55-C4F8-9689-E862-91B3B4DA555C}"/>
    <pc:docChg chg="addSld addMainMaster">
      <pc:chgData name="GOMEZ, Paula" userId="S::gomezp@who.int::c93cf399-3ed7-4230-9282-8831e3fe5ae7" providerId="AD" clId="Web-{90CB5E55-C4F8-9689-E862-91B3B4DA555C}" dt="2023-04-07T10:52:26.692" v="0"/>
      <pc:docMkLst>
        <pc:docMk/>
      </pc:docMkLst>
      <pc:sldChg chg="add">
        <pc:chgData name="GOMEZ, Paula" userId="S::gomezp@who.int::c93cf399-3ed7-4230-9282-8831e3fe5ae7" providerId="AD" clId="Web-{90CB5E55-C4F8-9689-E862-91B3B4DA555C}" dt="2023-04-07T10:52:26.692" v="0"/>
        <pc:sldMkLst>
          <pc:docMk/>
          <pc:sldMk cId="3560931583" sldId="278"/>
        </pc:sldMkLst>
      </pc:sldChg>
      <pc:sldMasterChg chg="add addSldLayout">
        <pc:chgData name="GOMEZ, Paula" userId="S::gomezp@who.int::c93cf399-3ed7-4230-9282-8831e3fe5ae7" providerId="AD" clId="Web-{90CB5E55-C4F8-9689-E862-91B3B4DA555C}" dt="2023-04-07T10:52:26.692" v="0"/>
        <pc:sldMasterMkLst>
          <pc:docMk/>
          <pc:sldMasterMk cId="0" sldId="2147483666"/>
        </pc:sldMasterMkLst>
        <pc:sldLayoutChg chg="add">
          <pc:chgData name="GOMEZ, Paula" userId="S::gomezp@who.int::c93cf399-3ed7-4230-9282-8831e3fe5ae7" providerId="AD" clId="Web-{90CB5E55-C4F8-9689-E862-91B3B4DA555C}" dt="2023-04-07T10:52:26.692" v="0"/>
          <pc:sldLayoutMkLst>
            <pc:docMk/>
            <pc:sldMasterMk cId="0" sldId="2147483666"/>
            <pc:sldLayoutMk cId="0" sldId="2147483665"/>
          </pc:sldLayoutMkLst>
        </pc:sldLayoutChg>
        <pc:sldLayoutChg chg="add">
          <pc:chgData name="GOMEZ, Paula" userId="S::gomezp@who.int::c93cf399-3ed7-4230-9282-8831e3fe5ae7" providerId="AD" clId="Web-{90CB5E55-C4F8-9689-E862-91B3B4DA555C}" dt="2023-04-07T10:52:26.692" v="0"/>
          <pc:sldLayoutMkLst>
            <pc:docMk/>
            <pc:sldMasterMk cId="0" sldId="2147483666"/>
            <pc:sldLayoutMk cId="0" sldId="2147483667"/>
          </pc:sldLayoutMkLst>
        </pc:sldLayoutChg>
        <pc:sldLayoutChg chg="add">
          <pc:chgData name="GOMEZ, Paula" userId="S::gomezp@who.int::c93cf399-3ed7-4230-9282-8831e3fe5ae7" providerId="AD" clId="Web-{90CB5E55-C4F8-9689-E862-91B3B4DA555C}" dt="2023-04-07T10:52:26.692" v="0"/>
          <pc:sldLayoutMkLst>
            <pc:docMk/>
            <pc:sldMasterMk cId="0" sldId="2147483666"/>
            <pc:sldLayoutMk cId="0" sldId="2147483668"/>
          </pc:sldLayoutMkLst>
        </pc:sldLayoutChg>
        <pc:sldLayoutChg chg="add">
          <pc:chgData name="GOMEZ, Paula" userId="S::gomezp@who.int::c93cf399-3ed7-4230-9282-8831e3fe5ae7" providerId="AD" clId="Web-{90CB5E55-C4F8-9689-E862-91B3B4DA555C}" dt="2023-04-07T10:52:26.692" v="0"/>
          <pc:sldLayoutMkLst>
            <pc:docMk/>
            <pc:sldMasterMk cId="0" sldId="2147483666"/>
            <pc:sldLayoutMk cId="0" sldId="2147483669"/>
          </pc:sldLayoutMkLst>
        </pc:sldLayoutChg>
        <pc:sldLayoutChg chg="add">
          <pc:chgData name="GOMEZ, Paula" userId="S::gomezp@who.int::c93cf399-3ed7-4230-9282-8831e3fe5ae7" providerId="AD" clId="Web-{90CB5E55-C4F8-9689-E862-91B3B4DA555C}" dt="2023-04-07T10:52:26.692" v="0"/>
          <pc:sldLayoutMkLst>
            <pc:docMk/>
            <pc:sldMasterMk cId="0" sldId="2147483666"/>
            <pc:sldLayoutMk cId="0" sldId="2147483670"/>
          </pc:sldLayoutMkLst>
        </pc:sldLayoutChg>
        <pc:sldLayoutChg chg="add">
          <pc:chgData name="GOMEZ, Paula" userId="S::gomezp@who.int::c93cf399-3ed7-4230-9282-8831e3fe5ae7" providerId="AD" clId="Web-{90CB5E55-C4F8-9689-E862-91B3B4DA555C}" dt="2023-04-07T10:52:26.692" v="0"/>
          <pc:sldLayoutMkLst>
            <pc:docMk/>
            <pc:sldMasterMk cId="0" sldId="2147483666"/>
            <pc:sldLayoutMk cId="0" sldId="2147483671"/>
          </pc:sldLayoutMkLst>
        </pc:sldLayoutChg>
        <pc:sldLayoutChg chg="add">
          <pc:chgData name="GOMEZ, Paula" userId="S::gomezp@who.int::c93cf399-3ed7-4230-9282-8831e3fe5ae7" providerId="AD" clId="Web-{90CB5E55-C4F8-9689-E862-91B3B4DA555C}" dt="2023-04-07T10:52:26.692" v="0"/>
          <pc:sldLayoutMkLst>
            <pc:docMk/>
            <pc:sldMasterMk cId="0" sldId="2147483666"/>
            <pc:sldLayoutMk cId="0" sldId="2147483672"/>
          </pc:sldLayoutMkLst>
        </pc:sldLayoutChg>
        <pc:sldLayoutChg chg="add">
          <pc:chgData name="GOMEZ, Paula" userId="S::gomezp@who.int::c93cf399-3ed7-4230-9282-8831e3fe5ae7" providerId="AD" clId="Web-{90CB5E55-C4F8-9689-E862-91B3B4DA555C}" dt="2023-04-07T10:52:26.692" v="0"/>
          <pc:sldLayoutMkLst>
            <pc:docMk/>
            <pc:sldMasterMk cId="0" sldId="2147483666"/>
            <pc:sldLayoutMk cId="0" sldId="2147483673"/>
          </pc:sldLayoutMkLst>
        </pc:sldLayoutChg>
        <pc:sldLayoutChg chg="add">
          <pc:chgData name="GOMEZ, Paula" userId="S::gomezp@who.int::c93cf399-3ed7-4230-9282-8831e3fe5ae7" providerId="AD" clId="Web-{90CB5E55-C4F8-9689-E862-91B3B4DA555C}" dt="2023-04-07T10:52:26.692" v="0"/>
          <pc:sldLayoutMkLst>
            <pc:docMk/>
            <pc:sldMasterMk cId="0" sldId="2147483666"/>
            <pc:sldLayoutMk cId="0" sldId="2147483674"/>
          </pc:sldLayoutMkLst>
        </pc:sldLayoutChg>
        <pc:sldLayoutChg chg="add">
          <pc:chgData name="GOMEZ, Paula" userId="S::gomezp@who.int::c93cf399-3ed7-4230-9282-8831e3fe5ae7" providerId="AD" clId="Web-{90CB5E55-C4F8-9689-E862-91B3B4DA555C}" dt="2023-04-07T10:52:26.692" v="0"/>
          <pc:sldLayoutMkLst>
            <pc:docMk/>
            <pc:sldMasterMk cId="0" sldId="2147483666"/>
            <pc:sldLayoutMk cId="0" sldId="2147483675"/>
          </pc:sldLayoutMkLst>
        </pc:sldLayoutChg>
        <pc:sldLayoutChg chg="add">
          <pc:chgData name="GOMEZ, Paula" userId="S::gomezp@who.int::c93cf399-3ed7-4230-9282-8831e3fe5ae7" providerId="AD" clId="Web-{90CB5E55-C4F8-9689-E862-91B3B4DA555C}" dt="2023-04-07T10:52:26.692" v="0"/>
          <pc:sldLayoutMkLst>
            <pc:docMk/>
            <pc:sldMasterMk cId="0" sldId="2147483666"/>
            <pc:sldLayoutMk cId="0" sldId="2147483676"/>
          </pc:sldLayoutMkLst>
        </pc:sldLayoutChg>
        <pc:sldLayoutChg chg="add">
          <pc:chgData name="GOMEZ, Paula" userId="S::gomezp@who.int::c93cf399-3ed7-4230-9282-8831e3fe5ae7" providerId="AD" clId="Web-{90CB5E55-C4F8-9689-E862-91B3B4DA555C}" dt="2023-04-07T10:52:26.692" v="0"/>
          <pc:sldLayoutMkLst>
            <pc:docMk/>
            <pc:sldMasterMk cId="0" sldId="2147483666"/>
            <pc:sldLayoutMk cId="0" sldId="2147483677"/>
          </pc:sldLayoutMkLst>
        </pc:sldLayoutChg>
        <pc:sldLayoutChg chg="add">
          <pc:chgData name="GOMEZ, Paula" userId="S::gomezp@who.int::c93cf399-3ed7-4230-9282-8831e3fe5ae7" providerId="AD" clId="Web-{90CB5E55-C4F8-9689-E862-91B3B4DA555C}" dt="2023-04-07T10:52:26.692" v="0"/>
          <pc:sldLayoutMkLst>
            <pc:docMk/>
            <pc:sldMasterMk cId="0" sldId="2147483666"/>
            <pc:sldLayoutMk cId="0" sldId="2147483678"/>
          </pc:sldLayoutMkLst>
        </pc:sldLayoutChg>
        <pc:sldLayoutChg chg="add">
          <pc:chgData name="GOMEZ, Paula" userId="S::gomezp@who.int::c93cf399-3ed7-4230-9282-8831e3fe5ae7" providerId="AD" clId="Web-{90CB5E55-C4F8-9689-E862-91B3B4DA555C}" dt="2023-04-07T10:52:26.692" v="0"/>
          <pc:sldLayoutMkLst>
            <pc:docMk/>
            <pc:sldMasterMk cId="0" sldId="2147483666"/>
            <pc:sldLayoutMk cId="0" sldId="2147483679"/>
          </pc:sldLayoutMkLst>
        </pc:sldLayoutChg>
        <pc:sldLayoutChg chg="add">
          <pc:chgData name="GOMEZ, Paula" userId="S::gomezp@who.int::c93cf399-3ed7-4230-9282-8831e3fe5ae7" providerId="AD" clId="Web-{90CB5E55-C4F8-9689-E862-91B3B4DA555C}" dt="2023-04-07T10:52:26.692" v="0"/>
          <pc:sldLayoutMkLst>
            <pc:docMk/>
            <pc:sldMasterMk cId="0" sldId="2147483666"/>
            <pc:sldLayoutMk cId="0" sldId="2147483680"/>
          </pc:sldLayoutMkLst>
        </pc:sldLayoutChg>
        <pc:sldLayoutChg chg="add">
          <pc:chgData name="GOMEZ, Paula" userId="S::gomezp@who.int::c93cf399-3ed7-4230-9282-8831e3fe5ae7" providerId="AD" clId="Web-{90CB5E55-C4F8-9689-E862-91B3B4DA555C}" dt="2023-04-07T10:52:26.692" v="0"/>
          <pc:sldLayoutMkLst>
            <pc:docMk/>
            <pc:sldMasterMk cId="0" sldId="2147483666"/>
            <pc:sldLayoutMk cId="0" sldId="2147483681"/>
          </pc:sldLayoutMkLst>
        </pc:sldLayoutChg>
        <pc:sldLayoutChg chg="add">
          <pc:chgData name="GOMEZ, Paula" userId="S::gomezp@who.int::c93cf399-3ed7-4230-9282-8831e3fe5ae7" providerId="AD" clId="Web-{90CB5E55-C4F8-9689-E862-91B3B4DA555C}" dt="2023-04-07T10:52:26.692" v="0"/>
          <pc:sldLayoutMkLst>
            <pc:docMk/>
            <pc:sldMasterMk cId="0" sldId="2147483666"/>
            <pc:sldLayoutMk cId="0" sldId="2147483682"/>
          </pc:sldLayoutMkLst>
        </pc:sldLayoutChg>
      </pc:sldMasterChg>
    </pc:docChg>
  </pc:docChgLst>
  <pc:docChgLst>
    <pc:chgData name="GOMEZ, Paula" userId="c93cf399-3ed7-4230-9282-8831e3fe5ae7" providerId="ADAL" clId="{3904A2B5-EB8A-4964-B346-FD00DCDEECC4}"/>
    <pc:docChg chg="custSel addSld modSld">
      <pc:chgData name="GOMEZ, Paula" userId="c93cf399-3ed7-4230-9282-8831e3fe5ae7" providerId="ADAL" clId="{3904A2B5-EB8A-4964-B346-FD00DCDEECC4}" dt="2023-06-12T06:57:50.706" v="1179" actId="20577"/>
      <pc:docMkLst>
        <pc:docMk/>
      </pc:docMkLst>
      <pc:sldChg chg="modSp mod">
        <pc:chgData name="GOMEZ, Paula" userId="c93cf399-3ed7-4230-9282-8831e3fe5ae7" providerId="ADAL" clId="{3904A2B5-EB8A-4964-B346-FD00DCDEECC4}" dt="2023-06-12T06:50:54.273" v="748" actId="790"/>
        <pc:sldMkLst>
          <pc:docMk/>
          <pc:sldMk cId="0" sldId="256"/>
        </pc:sldMkLst>
        <pc:spChg chg="mod">
          <ac:chgData name="GOMEZ, Paula" userId="c93cf399-3ed7-4230-9282-8831e3fe5ae7" providerId="ADAL" clId="{3904A2B5-EB8A-4964-B346-FD00DCDEECC4}" dt="2023-06-12T06:50:54.273" v="748" actId="790"/>
          <ac:spMkLst>
            <pc:docMk/>
            <pc:sldMk cId="0" sldId="256"/>
            <ac:spMk id="3" creationId="{4B039A17-8F8D-FAE5-C2C5-797F36C194F2}"/>
          </ac:spMkLst>
        </pc:spChg>
        <pc:spChg chg="mod">
          <ac:chgData name="GOMEZ, Paula" userId="c93cf399-3ed7-4230-9282-8831e3fe5ae7" providerId="ADAL" clId="{3904A2B5-EB8A-4964-B346-FD00DCDEECC4}" dt="2023-06-12T06:20:15.042" v="4" actId="1076"/>
          <ac:spMkLst>
            <pc:docMk/>
            <pc:sldMk cId="0" sldId="256"/>
            <ac:spMk id="283" creationId="{00000000-0000-0000-0000-000000000000}"/>
          </ac:spMkLst>
        </pc:spChg>
        <pc:spChg chg="mod">
          <ac:chgData name="GOMEZ, Paula" userId="c93cf399-3ed7-4230-9282-8831e3fe5ae7" providerId="ADAL" clId="{3904A2B5-EB8A-4964-B346-FD00DCDEECC4}" dt="2023-06-12T06:20:54.100" v="13" actId="1076"/>
          <ac:spMkLst>
            <pc:docMk/>
            <pc:sldMk cId="0" sldId="256"/>
            <ac:spMk id="284" creationId="{00000000-0000-0000-0000-000000000000}"/>
          </ac:spMkLst>
        </pc:spChg>
        <pc:spChg chg="mod">
          <ac:chgData name="GOMEZ, Paula" userId="c93cf399-3ed7-4230-9282-8831e3fe5ae7" providerId="ADAL" clId="{3904A2B5-EB8A-4964-B346-FD00DCDEECC4}" dt="2023-06-12T06:49:20.661" v="747" actId="1076"/>
          <ac:spMkLst>
            <pc:docMk/>
            <pc:sldMk cId="0" sldId="256"/>
            <ac:spMk id="285" creationId="{00000000-0000-0000-0000-000000000000}"/>
          </ac:spMkLst>
        </pc:spChg>
      </pc:sldChg>
      <pc:sldChg chg="modSp mod modClrScheme chgLayout">
        <pc:chgData name="GOMEZ, Paula" userId="c93cf399-3ed7-4230-9282-8831e3fe5ae7" providerId="ADAL" clId="{3904A2B5-EB8A-4964-B346-FD00DCDEECC4}" dt="2023-06-12T06:22:12.364" v="30" actId="255"/>
        <pc:sldMkLst>
          <pc:docMk/>
          <pc:sldMk cId="0" sldId="257"/>
        </pc:sldMkLst>
        <pc:spChg chg="mod ord">
          <ac:chgData name="GOMEZ, Paula" userId="c93cf399-3ed7-4230-9282-8831e3fe5ae7" providerId="ADAL" clId="{3904A2B5-EB8A-4964-B346-FD00DCDEECC4}" dt="2023-06-12T06:22:01.348" v="27" actId="1076"/>
          <ac:spMkLst>
            <pc:docMk/>
            <pc:sldMk cId="0" sldId="257"/>
            <ac:spMk id="4" creationId="{C34AC035-6CA9-7E70-FB07-0C33484815A0}"/>
          </ac:spMkLst>
        </pc:spChg>
        <pc:spChg chg="mod ord">
          <ac:chgData name="GOMEZ, Paula" userId="c93cf399-3ed7-4230-9282-8831e3fe5ae7" providerId="ADAL" clId="{3904A2B5-EB8A-4964-B346-FD00DCDEECC4}" dt="2023-06-12T06:22:12.364" v="30" actId="255"/>
          <ac:spMkLst>
            <pc:docMk/>
            <pc:sldMk cId="0" sldId="257"/>
            <ac:spMk id="289" creationId="{00000000-0000-0000-0000-000000000000}"/>
          </ac:spMkLst>
        </pc:spChg>
      </pc:sldChg>
      <pc:sldChg chg="modSp mod modClrScheme chgLayout">
        <pc:chgData name="GOMEZ, Paula" userId="c93cf399-3ed7-4230-9282-8831e3fe5ae7" providerId="ADAL" clId="{3904A2B5-EB8A-4964-B346-FD00DCDEECC4}" dt="2023-06-12T06:51:27.192" v="751" actId="790"/>
        <pc:sldMkLst>
          <pc:docMk/>
          <pc:sldMk cId="0" sldId="258"/>
        </pc:sldMkLst>
        <pc:spChg chg="mod ord">
          <ac:chgData name="GOMEZ, Paula" userId="c93cf399-3ed7-4230-9282-8831e3fe5ae7" providerId="ADAL" clId="{3904A2B5-EB8A-4964-B346-FD00DCDEECC4}" dt="2023-06-12T06:51:27.192" v="751" actId="790"/>
          <ac:spMkLst>
            <pc:docMk/>
            <pc:sldMk cId="0" sldId="258"/>
            <ac:spMk id="4" creationId="{AC76EE5B-349D-B8E8-4621-F9C94E15F364}"/>
          </ac:spMkLst>
        </pc:spChg>
        <pc:spChg chg="mod ord">
          <ac:chgData name="GOMEZ, Paula" userId="c93cf399-3ed7-4230-9282-8831e3fe5ae7" providerId="ADAL" clId="{3904A2B5-EB8A-4964-B346-FD00DCDEECC4}" dt="2023-06-12T06:51:14.011" v="749" actId="790"/>
          <ac:spMkLst>
            <pc:docMk/>
            <pc:sldMk cId="0" sldId="258"/>
            <ac:spMk id="295" creationId="{00000000-0000-0000-0000-000000000000}"/>
          </ac:spMkLst>
        </pc:spChg>
      </pc:sldChg>
      <pc:sldChg chg="modSp mod modClrScheme chgLayout">
        <pc:chgData name="GOMEZ, Paula" userId="c93cf399-3ed7-4230-9282-8831e3fe5ae7" providerId="ADAL" clId="{3904A2B5-EB8A-4964-B346-FD00DCDEECC4}" dt="2023-06-12T06:22:33.428" v="35" actId="1076"/>
        <pc:sldMkLst>
          <pc:docMk/>
          <pc:sldMk cId="0" sldId="259"/>
        </pc:sldMkLst>
        <pc:spChg chg="mod ord">
          <ac:chgData name="GOMEZ, Paula" userId="c93cf399-3ed7-4230-9282-8831e3fe5ae7" providerId="ADAL" clId="{3904A2B5-EB8A-4964-B346-FD00DCDEECC4}" dt="2023-06-12T06:22:33.428" v="35" actId="1076"/>
          <ac:spMkLst>
            <pc:docMk/>
            <pc:sldMk cId="0" sldId="259"/>
            <ac:spMk id="4" creationId="{CDDCB738-B944-6C3C-3C17-15E771407492}"/>
          </ac:spMkLst>
        </pc:spChg>
        <pc:spChg chg="mod ord">
          <ac:chgData name="GOMEZ, Paula" userId="c93cf399-3ed7-4230-9282-8831e3fe5ae7" providerId="ADAL" clId="{3904A2B5-EB8A-4964-B346-FD00DCDEECC4}" dt="2023-06-12T06:22:23.092" v="31" actId="700"/>
          <ac:spMkLst>
            <pc:docMk/>
            <pc:sldMk cId="0" sldId="259"/>
            <ac:spMk id="299" creationId="{00000000-0000-0000-0000-000000000000}"/>
          </ac:spMkLst>
        </pc:spChg>
      </pc:sldChg>
      <pc:sldChg chg="modSp mod">
        <pc:chgData name="GOMEZ, Paula" userId="c93cf399-3ed7-4230-9282-8831e3fe5ae7" providerId="ADAL" clId="{3904A2B5-EB8A-4964-B346-FD00DCDEECC4}" dt="2023-06-12T06:24:29.691" v="73" actId="255"/>
        <pc:sldMkLst>
          <pc:docMk/>
          <pc:sldMk cId="0" sldId="260"/>
        </pc:sldMkLst>
        <pc:spChg chg="mod">
          <ac:chgData name="GOMEZ, Paula" userId="c93cf399-3ed7-4230-9282-8831e3fe5ae7" providerId="ADAL" clId="{3904A2B5-EB8A-4964-B346-FD00DCDEECC4}" dt="2023-06-12T06:24:29.691" v="73" actId="255"/>
          <ac:spMkLst>
            <pc:docMk/>
            <pc:sldMk cId="0" sldId="260"/>
            <ac:spMk id="302" creationId="{00000000-0000-0000-0000-000000000000}"/>
          </ac:spMkLst>
        </pc:spChg>
      </pc:sldChg>
      <pc:sldChg chg="modSp mod modClrScheme chgLayout">
        <pc:chgData name="GOMEZ, Paula" userId="c93cf399-3ed7-4230-9282-8831e3fe5ae7" providerId="ADAL" clId="{3904A2B5-EB8A-4964-B346-FD00DCDEECC4}" dt="2023-06-12T06:40:44.057" v="480" actId="20577"/>
        <pc:sldMkLst>
          <pc:docMk/>
          <pc:sldMk cId="0" sldId="261"/>
        </pc:sldMkLst>
        <pc:spChg chg="mod ord">
          <ac:chgData name="GOMEZ, Paula" userId="c93cf399-3ed7-4230-9282-8831e3fe5ae7" providerId="ADAL" clId="{3904A2B5-EB8A-4964-B346-FD00DCDEECC4}" dt="2023-06-12T06:27:10.494" v="172" actId="790"/>
          <ac:spMkLst>
            <pc:docMk/>
            <pc:sldMk cId="0" sldId="261"/>
            <ac:spMk id="2" creationId="{6E0624E9-9AD9-4ECD-16D8-BD6C5AE860B0}"/>
          </ac:spMkLst>
        </pc:spChg>
        <pc:spChg chg="mod ord">
          <ac:chgData name="GOMEZ, Paula" userId="c93cf399-3ed7-4230-9282-8831e3fe5ae7" providerId="ADAL" clId="{3904A2B5-EB8A-4964-B346-FD00DCDEECC4}" dt="2023-06-12T06:40:44.057" v="480" actId="20577"/>
          <ac:spMkLst>
            <pc:docMk/>
            <pc:sldMk cId="0" sldId="261"/>
            <ac:spMk id="305" creationId="{00000000-0000-0000-0000-000000000000}"/>
          </ac:spMkLst>
        </pc:spChg>
        <pc:picChg chg="mod">
          <ac:chgData name="GOMEZ, Paula" userId="c93cf399-3ed7-4230-9282-8831e3fe5ae7" providerId="ADAL" clId="{3904A2B5-EB8A-4964-B346-FD00DCDEECC4}" dt="2023-06-12T06:23:55.700" v="70" actId="14100"/>
          <ac:picMkLst>
            <pc:docMk/>
            <pc:sldMk cId="0" sldId="261"/>
            <ac:picMk id="306" creationId="{00000000-0000-0000-0000-000000000000}"/>
          </ac:picMkLst>
        </pc:picChg>
      </pc:sldChg>
      <pc:sldChg chg="modSp mod modClrScheme chgLayout">
        <pc:chgData name="GOMEZ, Paula" userId="c93cf399-3ed7-4230-9282-8831e3fe5ae7" providerId="ADAL" clId="{3904A2B5-EB8A-4964-B346-FD00DCDEECC4}" dt="2023-06-12T06:41:35.855" v="486" actId="1076"/>
        <pc:sldMkLst>
          <pc:docMk/>
          <pc:sldMk cId="0" sldId="262"/>
        </pc:sldMkLst>
        <pc:spChg chg="mod">
          <ac:chgData name="GOMEZ, Paula" userId="c93cf399-3ed7-4230-9282-8831e3fe5ae7" providerId="ADAL" clId="{3904A2B5-EB8A-4964-B346-FD00DCDEECC4}" dt="2023-06-12T06:27:59.020" v="180" actId="14100"/>
          <ac:spMkLst>
            <pc:docMk/>
            <pc:sldMk cId="0" sldId="262"/>
            <ac:spMk id="2" creationId="{9F99D2FF-075E-7AEC-D8CC-01CF247080C7}"/>
          </ac:spMkLst>
        </pc:spChg>
        <pc:spChg chg="mod ord">
          <ac:chgData name="GOMEZ, Paula" userId="c93cf399-3ed7-4230-9282-8831e3fe5ae7" providerId="ADAL" clId="{3904A2B5-EB8A-4964-B346-FD00DCDEECC4}" dt="2023-06-12T06:41:35.855" v="486" actId="1076"/>
          <ac:spMkLst>
            <pc:docMk/>
            <pc:sldMk cId="0" sldId="262"/>
            <ac:spMk id="311" creationId="{00000000-0000-0000-0000-000000000000}"/>
          </ac:spMkLst>
        </pc:spChg>
      </pc:sldChg>
      <pc:sldChg chg="modSp mod modClrScheme modAnim chgLayout">
        <pc:chgData name="GOMEZ, Paula" userId="c93cf399-3ed7-4230-9282-8831e3fe5ae7" providerId="ADAL" clId="{3904A2B5-EB8A-4964-B346-FD00DCDEECC4}" dt="2023-06-12T06:44:26.960" v="664" actId="14100"/>
        <pc:sldMkLst>
          <pc:docMk/>
          <pc:sldMk cId="0" sldId="263"/>
        </pc:sldMkLst>
        <pc:spChg chg="mod">
          <ac:chgData name="GOMEZ, Paula" userId="c93cf399-3ed7-4230-9282-8831e3fe5ae7" providerId="ADAL" clId="{3904A2B5-EB8A-4964-B346-FD00DCDEECC4}" dt="2023-06-12T06:28:50.323" v="192" actId="1076"/>
          <ac:spMkLst>
            <pc:docMk/>
            <pc:sldMk cId="0" sldId="263"/>
            <ac:spMk id="2" creationId="{33DAF5B0-7F65-FBCF-7A1F-6B9EB93A2B1B}"/>
          </ac:spMkLst>
        </pc:spChg>
        <pc:spChg chg="mod ord">
          <ac:chgData name="GOMEZ, Paula" userId="c93cf399-3ed7-4230-9282-8831e3fe5ae7" providerId="ADAL" clId="{3904A2B5-EB8A-4964-B346-FD00DCDEECC4}" dt="2023-06-12T06:44:26.960" v="664" actId="14100"/>
          <ac:spMkLst>
            <pc:docMk/>
            <pc:sldMk cId="0" sldId="263"/>
            <ac:spMk id="315" creationId="{00000000-0000-0000-0000-000000000000}"/>
          </ac:spMkLst>
        </pc:spChg>
      </pc:sldChg>
      <pc:sldChg chg="modSp mod modClrScheme modAnim chgLayout">
        <pc:chgData name="GOMEZ, Paula" userId="c93cf399-3ed7-4230-9282-8831e3fe5ae7" providerId="ADAL" clId="{3904A2B5-EB8A-4964-B346-FD00DCDEECC4}" dt="2023-06-12T06:44:22.327" v="663" actId="14100"/>
        <pc:sldMkLst>
          <pc:docMk/>
          <pc:sldMk cId="0" sldId="264"/>
        </pc:sldMkLst>
        <pc:spChg chg="mod">
          <ac:chgData name="GOMEZ, Paula" userId="c93cf399-3ed7-4230-9282-8831e3fe5ae7" providerId="ADAL" clId="{3904A2B5-EB8A-4964-B346-FD00DCDEECC4}" dt="2023-06-12T06:28:43.459" v="191" actId="1076"/>
          <ac:spMkLst>
            <pc:docMk/>
            <pc:sldMk cId="0" sldId="264"/>
            <ac:spMk id="3" creationId="{CDBD94C6-2C1B-4FCE-0A84-B3DFFCA05146}"/>
          </ac:spMkLst>
        </pc:spChg>
        <pc:spChg chg="mod ord">
          <ac:chgData name="GOMEZ, Paula" userId="c93cf399-3ed7-4230-9282-8831e3fe5ae7" providerId="ADAL" clId="{3904A2B5-EB8A-4964-B346-FD00DCDEECC4}" dt="2023-06-12T06:44:22.327" v="663" actId="14100"/>
          <ac:spMkLst>
            <pc:docMk/>
            <pc:sldMk cId="0" sldId="264"/>
            <ac:spMk id="319" creationId="{00000000-0000-0000-0000-000000000000}"/>
          </ac:spMkLst>
        </pc:spChg>
      </pc:sldChg>
      <pc:sldChg chg="modSp mod modClrScheme modAnim chgLayout">
        <pc:chgData name="GOMEZ, Paula" userId="c93cf399-3ed7-4230-9282-8831e3fe5ae7" providerId="ADAL" clId="{3904A2B5-EB8A-4964-B346-FD00DCDEECC4}" dt="2023-06-12T06:45:31.157" v="677"/>
        <pc:sldMkLst>
          <pc:docMk/>
          <pc:sldMk cId="0" sldId="265"/>
        </pc:sldMkLst>
        <pc:spChg chg="mod">
          <ac:chgData name="GOMEZ, Paula" userId="c93cf399-3ed7-4230-9282-8831e3fe5ae7" providerId="ADAL" clId="{3904A2B5-EB8A-4964-B346-FD00DCDEECC4}" dt="2023-06-12T06:29:58.596" v="209" actId="1076"/>
          <ac:spMkLst>
            <pc:docMk/>
            <pc:sldMk cId="0" sldId="265"/>
            <ac:spMk id="3" creationId="{55A590E5-64E0-FF0A-F4A3-DA797D71ACF0}"/>
          </ac:spMkLst>
        </pc:spChg>
        <pc:spChg chg="mod ord">
          <ac:chgData name="GOMEZ, Paula" userId="c93cf399-3ed7-4230-9282-8831e3fe5ae7" providerId="ADAL" clId="{3904A2B5-EB8A-4964-B346-FD00DCDEECC4}" dt="2023-06-12T06:44:42.645" v="668" actId="1076"/>
          <ac:spMkLst>
            <pc:docMk/>
            <pc:sldMk cId="0" sldId="265"/>
            <ac:spMk id="323" creationId="{00000000-0000-0000-0000-000000000000}"/>
          </ac:spMkLst>
        </pc:spChg>
      </pc:sldChg>
      <pc:sldChg chg="modSp mod modClrScheme chgLayout">
        <pc:chgData name="GOMEZ, Paula" userId="c93cf399-3ed7-4230-9282-8831e3fe5ae7" providerId="ADAL" clId="{3904A2B5-EB8A-4964-B346-FD00DCDEECC4}" dt="2023-06-12T06:46:10.397" v="720" actId="1076"/>
        <pc:sldMkLst>
          <pc:docMk/>
          <pc:sldMk cId="0" sldId="266"/>
        </pc:sldMkLst>
        <pc:spChg chg="mod">
          <ac:chgData name="GOMEZ, Paula" userId="c93cf399-3ed7-4230-9282-8831e3fe5ae7" providerId="ADAL" clId="{3904A2B5-EB8A-4964-B346-FD00DCDEECC4}" dt="2023-06-12T06:30:43.454" v="217" actId="790"/>
          <ac:spMkLst>
            <pc:docMk/>
            <pc:sldMk cId="0" sldId="266"/>
            <ac:spMk id="2" creationId="{71BD59EA-9973-612D-25FE-012C1D93113C}"/>
          </ac:spMkLst>
        </pc:spChg>
        <pc:spChg chg="mod ord">
          <ac:chgData name="GOMEZ, Paula" userId="c93cf399-3ed7-4230-9282-8831e3fe5ae7" providerId="ADAL" clId="{3904A2B5-EB8A-4964-B346-FD00DCDEECC4}" dt="2023-06-12T06:46:10.397" v="720" actId="1076"/>
          <ac:spMkLst>
            <pc:docMk/>
            <pc:sldMk cId="0" sldId="266"/>
            <ac:spMk id="327" creationId="{00000000-0000-0000-0000-000000000000}"/>
          </ac:spMkLst>
        </pc:spChg>
        <pc:picChg chg="mod">
          <ac:chgData name="GOMEZ, Paula" userId="c93cf399-3ed7-4230-9282-8831e3fe5ae7" providerId="ADAL" clId="{3904A2B5-EB8A-4964-B346-FD00DCDEECC4}" dt="2023-06-12T06:30:57.635" v="221" actId="14100"/>
          <ac:picMkLst>
            <pc:docMk/>
            <pc:sldMk cId="0" sldId="266"/>
            <ac:picMk id="328" creationId="{00000000-0000-0000-0000-000000000000}"/>
          </ac:picMkLst>
        </pc:picChg>
      </pc:sldChg>
      <pc:sldChg chg="modSp mod modClrScheme chgLayout">
        <pc:chgData name="GOMEZ, Paula" userId="c93cf399-3ed7-4230-9282-8831e3fe5ae7" providerId="ADAL" clId="{3904A2B5-EB8A-4964-B346-FD00DCDEECC4}" dt="2023-06-12T06:46:20.669" v="721" actId="14100"/>
        <pc:sldMkLst>
          <pc:docMk/>
          <pc:sldMk cId="0" sldId="267"/>
        </pc:sldMkLst>
        <pc:spChg chg="mod">
          <ac:chgData name="GOMEZ, Paula" userId="c93cf399-3ed7-4230-9282-8831e3fe5ae7" providerId="ADAL" clId="{3904A2B5-EB8A-4964-B346-FD00DCDEECC4}" dt="2023-06-12T06:34:19.201" v="276" actId="14100"/>
          <ac:spMkLst>
            <pc:docMk/>
            <pc:sldMk cId="0" sldId="267"/>
            <ac:spMk id="2" creationId="{EEFD119D-1438-CA59-29B8-F4801C13AEC3}"/>
          </ac:spMkLst>
        </pc:spChg>
        <pc:spChg chg="mod ord">
          <ac:chgData name="GOMEZ, Paula" userId="c93cf399-3ed7-4230-9282-8831e3fe5ae7" providerId="ADAL" clId="{3904A2B5-EB8A-4964-B346-FD00DCDEECC4}" dt="2023-06-12T06:46:20.669" v="721" actId="14100"/>
          <ac:spMkLst>
            <pc:docMk/>
            <pc:sldMk cId="0" sldId="267"/>
            <ac:spMk id="332" creationId="{00000000-0000-0000-0000-000000000000}"/>
          </ac:spMkLst>
        </pc:spChg>
      </pc:sldChg>
      <pc:sldChg chg="modSp mod modClrScheme modAnim chgLayout">
        <pc:chgData name="GOMEZ, Paula" userId="c93cf399-3ed7-4230-9282-8831e3fe5ae7" providerId="ADAL" clId="{3904A2B5-EB8A-4964-B346-FD00DCDEECC4}" dt="2023-06-12T06:48:46.230" v="744" actId="1076"/>
        <pc:sldMkLst>
          <pc:docMk/>
          <pc:sldMk cId="0" sldId="268"/>
        </pc:sldMkLst>
        <pc:spChg chg="mod">
          <ac:chgData name="GOMEZ, Paula" userId="c93cf399-3ed7-4230-9282-8831e3fe5ae7" providerId="ADAL" clId="{3904A2B5-EB8A-4964-B346-FD00DCDEECC4}" dt="2023-06-12T06:32:17.423" v="244" actId="790"/>
          <ac:spMkLst>
            <pc:docMk/>
            <pc:sldMk cId="0" sldId="268"/>
            <ac:spMk id="2" creationId="{E476B0FC-B6EF-B63D-2731-9261B82BA76A}"/>
          </ac:spMkLst>
        </pc:spChg>
        <pc:spChg chg="mod ord">
          <ac:chgData name="GOMEZ, Paula" userId="c93cf399-3ed7-4230-9282-8831e3fe5ae7" providerId="ADAL" clId="{3904A2B5-EB8A-4964-B346-FD00DCDEECC4}" dt="2023-06-12T06:48:46.230" v="744" actId="1076"/>
          <ac:spMkLst>
            <pc:docMk/>
            <pc:sldMk cId="0" sldId="268"/>
            <ac:spMk id="336" creationId="{00000000-0000-0000-0000-000000000000}"/>
          </ac:spMkLst>
        </pc:spChg>
      </pc:sldChg>
      <pc:sldChg chg="addSp delSp modSp mod modClrScheme chgLayout">
        <pc:chgData name="GOMEZ, Paula" userId="c93cf399-3ed7-4230-9282-8831e3fe5ae7" providerId="ADAL" clId="{3904A2B5-EB8A-4964-B346-FD00DCDEECC4}" dt="2023-06-12T06:47:40.869" v="736" actId="14100"/>
        <pc:sldMkLst>
          <pc:docMk/>
          <pc:sldMk cId="0" sldId="269"/>
        </pc:sldMkLst>
        <pc:spChg chg="mod">
          <ac:chgData name="GOMEZ, Paula" userId="c93cf399-3ed7-4230-9282-8831e3fe5ae7" providerId="ADAL" clId="{3904A2B5-EB8A-4964-B346-FD00DCDEECC4}" dt="2023-06-12T06:32:24.007" v="245" actId="790"/>
          <ac:spMkLst>
            <pc:docMk/>
            <pc:sldMk cId="0" sldId="269"/>
            <ac:spMk id="2" creationId="{FCB9CD83-6A14-87D0-7BA1-6225DE00A760}"/>
          </ac:spMkLst>
        </pc:spChg>
        <pc:spChg chg="add del mod ord">
          <ac:chgData name="GOMEZ, Paula" userId="c93cf399-3ed7-4230-9282-8831e3fe5ae7" providerId="ADAL" clId="{3904A2B5-EB8A-4964-B346-FD00DCDEECC4}" dt="2023-06-12T06:32:49.723" v="255" actId="478"/>
          <ac:spMkLst>
            <pc:docMk/>
            <pc:sldMk cId="0" sldId="269"/>
            <ac:spMk id="3" creationId="{EAF92743-7EDA-46E7-A9AC-769AEC1A7FF9}"/>
          </ac:spMkLst>
        </pc:spChg>
        <pc:spChg chg="mod">
          <ac:chgData name="GOMEZ, Paula" userId="c93cf399-3ed7-4230-9282-8831e3fe5ae7" providerId="ADAL" clId="{3904A2B5-EB8A-4964-B346-FD00DCDEECC4}" dt="2023-06-12T06:47:40.869" v="736" actId="14100"/>
          <ac:spMkLst>
            <pc:docMk/>
            <pc:sldMk cId="0" sldId="269"/>
            <ac:spMk id="9" creationId="{F933754D-8612-B6B6-148F-E9E5F5E4A57B}"/>
          </ac:spMkLst>
        </pc:spChg>
      </pc:sldChg>
      <pc:sldChg chg="modSp mod">
        <pc:chgData name="GOMEZ, Paula" userId="c93cf399-3ed7-4230-9282-8831e3fe5ae7" providerId="ADAL" clId="{3904A2B5-EB8A-4964-B346-FD00DCDEECC4}" dt="2023-06-12T06:36:13.583" v="290" actId="255"/>
        <pc:sldMkLst>
          <pc:docMk/>
          <pc:sldMk cId="0" sldId="270"/>
        </pc:sldMkLst>
        <pc:spChg chg="mod">
          <ac:chgData name="GOMEZ, Paula" userId="c93cf399-3ed7-4230-9282-8831e3fe5ae7" providerId="ADAL" clId="{3904A2B5-EB8A-4964-B346-FD00DCDEECC4}" dt="2023-06-12T06:36:13.583" v="290" actId="255"/>
          <ac:spMkLst>
            <pc:docMk/>
            <pc:sldMk cId="0" sldId="270"/>
            <ac:spMk id="343" creationId="{00000000-0000-0000-0000-000000000000}"/>
          </ac:spMkLst>
        </pc:spChg>
      </pc:sldChg>
      <pc:sldChg chg="modSp mod modClrScheme chgLayout">
        <pc:chgData name="GOMEZ, Paula" userId="c93cf399-3ed7-4230-9282-8831e3fe5ae7" providerId="ADAL" clId="{3904A2B5-EB8A-4964-B346-FD00DCDEECC4}" dt="2023-06-12T06:37:35.924" v="339" actId="700"/>
        <pc:sldMkLst>
          <pc:docMk/>
          <pc:sldMk cId="0" sldId="271"/>
        </pc:sldMkLst>
        <pc:spChg chg="mod ord">
          <ac:chgData name="GOMEZ, Paula" userId="c93cf399-3ed7-4230-9282-8831e3fe5ae7" providerId="ADAL" clId="{3904A2B5-EB8A-4964-B346-FD00DCDEECC4}" dt="2023-06-12T06:37:35.924" v="339" actId="700"/>
          <ac:spMkLst>
            <pc:docMk/>
            <pc:sldMk cId="0" sldId="271"/>
            <ac:spMk id="347" creationId="{00000000-0000-0000-0000-000000000000}"/>
          </ac:spMkLst>
        </pc:spChg>
      </pc:sldChg>
      <pc:sldChg chg="modSp mod">
        <pc:chgData name="GOMEZ, Paula" userId="c93cf399-3ed7-4230-9282-8831e3fe5ae7" providerId="ADAL" clId="{3904A2B5-EB8A-4964-B346-FD00DCDEECC4}" dt="2023-06-12T06:35:29.541" v="285" actId="255"/>
        <pc:sldMkLst>
          <pc:docMk/>
          <pc:sldMk cId="0" sldId="272"/>
        </pc:sldMkLst>
        <pc:spChg chg="mod">
          <ac:chgData name="GOMEZ, Paula" userId="c93cf399-3ed7-4230-9282-8831e3fe5ae7" providerId="ADAL" clId="{3904A2B5-EB8A-4964-B346-FD00DCDEECC4}" dt="2023-06-12T06:35:29.541" v="285" actId="255"/>
          <ac:spMkLst>
            <pc:docMk/>
            <pc:sldMk cId="0" sldId="272"/>
            <ac:spMk id="350" creationId="{00000000-0000-0000-0000-000000000000}"/>
          </ac:spMkLst>
        </pc:spChg>
      </pc:sldChg>
      <pc:sldChg chg="modSp mod modClrScheme chgLayout">
        <pc:chgData name="GOMEZ, Paula" userId="c93cf399-3ed7-4230-9282-8831e3fe5ae7" providerId="ADAL" clId="{3904A2B5-EB8A-4964-B346-FD00DCDEECC4}" dt="2023-06-12T06:35:10.683" v="283" actId="1076"/>
        <pc:sldMkLst>
          <pc:docMk/>
          <pc:sldMk cId="0" sldId="273"/>
        </pc:sldMkLst>
        <pc:spChg chg="mod ord">
          <ac:chgData name="GOMEZ, Paula" userId="c93cf399-3ed7-4230-9282-8831e3fe5ae7" providerId="ADAL" clId="{3904A2B5-EB8A-4964-B346-FD00DCDEECC4}" dt="2023-06-12T06:35:10.683" v="283" actId="1076"/>
          <ac:spMkLst>
            <pc:docMk/>
            <pc:sldMk cId="0" sldId="273"/>
            <ac:spMk id="2" creationId="{BFB8080F-B279-2857-10A7-5E3122D8944E}"/>
          </ac:spMkLst>
        </pc:spChg>
        <pc:spChg chg="mod ord">
          <ac:chgData name="GOMEZ, Paula" userId="c93cf399-3ed7-4230-9282-8831e3fe5ae7" providerId="ADAL" clId="{3904A2B5-EB8A-4964-B346-FD00DCDEECC4}" dt="2023-06-12T06:34:49.635" v="278" actId="700"/>
          <ac:spMkLst>
            <pc:docMk/>
            <pc:sldMk cId="0" sldId="273"/>
            <ac:spMk id="353" creationId="{00000000-0000-0000-0000-000000000000}"/>
          </ac:spMkLst>
        </pc:spChg>
      </pc:sldChg>
      <pc:sldChg chg="modSp mod">
        <pc:chgData name="GOMEZ, Paula" userId="c93cf399-3ed7-4230-9282-8831e3fe5ae7" providerId="ADAL" clId="{3904A2B5-EB8A-4964-B346-FD00DCDEECC4}" dt="2023-06-12T06:35:22.778" v="284" actId="255"/>
        <pc:sldMkLst>
          <pc:docMk/>
          <pc:sldMk cId="0" sldId="274"/>
        </pc:sldMkLst>
        <pc:spChg chg="mod">
          <ac:chgData name="GOMEZ, Paula" userId="c93cf399-3ed7-4230-9282-8831e3fe5ae7" providerId="ADAL" clId="{3904A2B5-EB8A-4964-B346-FD00DCDEECC4}" dt="2023-06-12T06:35:22.778" v="284" actId="255"/>
          <ac:spMkLst>
            <pc:docMk/>
            <pc:sldMk cId="0" sldId="274"/>
            <ac:spMk id="356" creationId="{00000000-0000-0000-0000-000000000000}"/>
          </ac:spMkLst>
        </pc:spChg>
      </pc:sldChg>
      <pc:sldChg chg="modSp mod modClrScheme chgLayout">
        <pc:chgData name="GOMEZ, Paula" userId="c93cf399-3ed7-4230-9282-8831e3fe5ae7" providerId="ADAL" clId="{3904A2B5-EB8A-4964-B346-FD00DCDEECC4}" dt="2023-06-12T06:35:55.364" v="289" actId="1076"/>
        <pc:sldMkLst>
          <pc:docMk/>
          <pc:sldMk cId="0" sldId="275"/>
        </pc:sldMkLst>
        <pc:spChg chg="mod ord">
          <ac:chgData name="GOMEZ, Paula" userId="c93cf399-3ed7-4230-9282-8831e3fe5ae7" providerId="ADAL" clId="{3904A2B5-EB8A-4964-B346-FD00DCDEECC4}" dt="2023-06-12T06:35:55.364" v="289" actId="1076"/>
          <ac:spMkLst>
            <pc:docMk/>
            <pc:sldMk cId="0" sldId="275"/>
            <ac:spMk id="359" creationId="{00000000-0000-0000-0000-000000000000}"/>
          </ac:spMkLst>
        </pc:spChg>
      </pc:sldChg>
      <pc:sldChg chg="modSp mod modClrScheme chgLayout">
        <pc:chgData name="GOMEZ, Paula" userId="c93cf399-3ed7-4230-9282-8831e3fe5ae7" providerId="ADAL" clId="{3904A2B5-EB8A-4964-B346-FD00DCDEECC4}" dt="2023-06-12T06:21:40.349" v="24" actId="14100"/>
        <pc:sldMkLst>
          <pc:docMk/>
          <pc:sldMk cId="3560931583" sldId="278"/>
        </pc:sldMkLst>
        <pc:spChg chg="mod ord">
          <ac:chgData name="GOMEZ, Paula" userId="c93cf399-3ed7-4230-9282-8831e3fe5ae7" providerId="ADAL" clId="{3904A2B5-EB8A-4964-B346-FD00DCDEECC4}" dt="2023-06-12T06:21:23.140" v="20" actId="1076"/>
          <ac:spMkLst>
            <pc:docMk/>
            <pc:sldMk cId="3560931583" sldId="278"/>
            <ac:spMk id="4" creationId="{025DF44B-0717-CEA4-5B1A-7B742C79C3BC}"/>
          </ac:spMkLst>
        </pc:spChg>
        <pc:spChg chg="mod ord">
          <ac:chgData name="GOMEZ, Paula" userId="c93cf399-3ed7-4230-9282-8831e3fe5ae7" providerId="ADAL" clId="{3904A2B5-EB8A-4964-B346-FD00DCDEECC4}" dt="2023-06-12T06:21:40.349" v="24" actId="14100"/>
          <ac:spMkLst>
            <pc:docMk/>
            <pc:sldMk cId="3560931583" sldId="278"/>
            <ac:spMk id="303" creationId="{00000000-0000-0000-0000-000000000000}"/>
          </ac:spMkLst>
        </pc:spChg>
      </pc:sldChg>
      <pc:sldChg chg="modSp mod">
        <pc:chgData name="GOMEZ, Paula" userId="c93cf399-3ed7-4230-9282-8831e3fe5ae7" providerId="ADAL" clId="{3904A2B5-EB8A-4964-B346-FD00DCDEECC4}" dt="2023-06-12T06:49:05.630" v="746" actId="14100"/>
        <pc:sldMkLst>
          <pc:docMk/>
          <pc:sldMk cId="3756165772" sldId="279"/>
        </pc:sldMkLst>
        <pc:spChg chg="mod">
          <ac:chgData name="GOMEZ, Paula" userId="c93cf399-3ed7-4230-9282-8831e3fe5ae7" providerId="ADAL" clId="{3904A2B5-EB8A-4964-B346-FD00DCDEECC4}" dt="2023-06-12T06:49:05.630" v="746" actId="14100"/>
          <ac:spMkLst>
            <pc:docMk/>
            <pc:sldMk cId="3756165772" sldId="279"/>
            <ac:spMk id="3" creationId="{00000000-0000-0000-0000-000000000000}"/>
          </ac:spMkLst>
        </pc:spChg>
      </pc:sldChg>
      <pc:sldChg chg="modSp add mod">
        <pc:chgData name="GOMEZ, Paula" userId="c93cf399-3ed7-4230-9282-8831e3fe5ae7" providerId="ADAL" clId="{3904A2B5-EB8A-4964-B346-FD00DCDEECC4}" dt="2023-06-12T06:57:50.706" v="1179" actId="20577"/>
        <pc:sldMkLst>
          <pc:docMk/>
          <pc:sldMk cId="3063037008" sldId="280"/>
        </pc:sldMkLst>
        <pc:spChg chg="mod">
          <ac:chgData name="GOMEZ, Paula" userId="c93cf399-3ed7-4230-9282-8831e3fe5ae7" providerId="ADAL" clId="{3904A2B5-EB8A-4964-B346-FD00DCDEECC4}" dt="2023-06-12T06:52:02.824" v="762" actId="20577"/>
          <ac:spMkLst>
            <pc:docMk/>
            <pc:sldMk cId="3063037008" sldId="280"/>
            <ac:spMk id="4" creationId="{AC76EE5B-349D-B8E8-4621-F9C94E15F364}"/>
          </ac:spMkLst>
        </pc:spChg>
        <pc:spChg chg="mod">
          <ac:chgData name="GOMEZ, Paula" userId="c93cf399-3ed7-4230-9282-8831e3fe5ae7" providerId="ADAL" clId="{3904A2B5-EB8A-4964-B346-FD00DCDEECC4}" dt="2023-06-12T06:57:50.706" v="1179" actId="20577"/>
          <ac:spMkLst>
            <pc:docMk/>
            <pc:sldMk cId="3063037008" sldId="280"/>
            <ac:spMk id="295" creationId="{00000000-0000-0000-0000-000000000000}"/>
          </ac:spMkLst>
        </pc:spChg>
      </pc:sldChg>
      <pc:sldMasterChg chg="delSldLayout">
        <pc:chgData name="GOMEZ, Paula" userId="c93cf399-3ed7-4230-9282-8831e3fe5ae7" providerId="ADAL" clId="{3904A2B5-EB8A-4964-B346-FD00DCDEECC4}" dt="2023-06-12T06:19:43.881" v="1" actId="2696"/>
        <pc:sldMasterMkLst>
          <pc:docMk/>
          <pc:sldMasterMk cId="1319771166" sldId="2147483820"/>
        </pc:sldMasterMkLst>
        <pc:sldLayoutChg chg="del">
          <pc:chgData name="GOMEZ, Paula" userId="c93cf399-3ed7-4230-9282-8831e3fe5ae7" providerId="ADAL" clId="{3904A2B5-EB8A-4964-B346-FD00DCDEECC4}" dt="2023-06-12T06:19:43.881" v="1" actId="2696"/>
          <pc:sldLayoutMkLst>
            <pc:docMk/>
            <pc:sldMasterMk cId="1319771166" sldId="2147483820"/>
            <pc:sldLayoutMk cId="1479837883" sldId="2147483836"/>
          </pc:sldLayoutMkLst>
        </pc:sldLayoutChg>
      </pc:sldMasterChg>
    </pc:docChg>
  </pc:docChgLst>
  <pc:docChgLst>
    <pc:chgData name="GOMEZ, Paula" userId="c93cf399-3ed7-4230-9282-8831e3fe5ae7" providerId="ADAL" clId="{52C46A61-663C-4690-B772-AB717F94616E}"/>
    <pc:docChg chg="modSld">
      <pc:chgData name="GOMEZ, Paula" userId="c93cf399-3ed7-4230-9282-8831e3fe5ae7" providerId="ADAL" clId="{52C46A61-663C-4690-B772-AB717F94616E}" dt="2023-01-27T15:34:55.946" v="3" actId="12"/>
      <pc:docMkLst>
        <pc:docMk/>
      </pc:docMkLst>
      <pc:sldChg chg="modSp mod">
        <pc:chgData name="GOMEZ, Paula" userId="c93cf399-3ed7-4230-9282-8831e3fe5ae7" providerId="ADAL" clId="{52C46A61-663C-4690-B772-AB717F94616E}" dt="2023-01-27T15:34:25.423" v="0" actId="1076"/>
        <pc:sldMkLst>
          <pc:docMk/>
          <pc:sldMk cId="0" sldId="256"/>
        </pc:sldMkLst>
        <pc:spChg chg="mod">
          <ac:chgData name="GOMEZ, Paula" userId="c93cf399-3ed7-4230-9282-8831e3fe5ae7" providerId="ADAL" clId="{52C46A61-663C-4690-B772-AB717F94616E}" dt="2023-01-27T15:34:25.423" v="0" actId="1076"/>
          <ac:spMkLst>
            <pc:docMk/>
            <pc:sldMk cId="0" sldId="256"/>
            <ac:spMk id="3" creationId="{4B039A17-8F8D-FAE5-C2C5-797F36C194F2}"/>
          </ac:spMkLst>
        </pc:spChg>
      </pc:sldChg>
      <pc:sldChg chg="modSp mod">
        <pc:chgData name="GOMEZ, Paula" userId="c93cf399-3ed7-4230-9282-8831e3fe5ae7" providerId="ADAL" clId="{52C46A61-663C-4690-B772-AB717F94616E}" dt="2023-01-27T15:34:55.946" v="3" actId="12"/>
        <pc:sldMkLst>
          <pc:docMk/>
          <pc:sldMk cId="0" sldId="258"/>
        </pc:sldMkLst>
        <pc:spChg chg="mod">
          <ac:chgData name="GOMEZ, Paula" userId="c93cf399-3ed7-4230-9282-8831e3fe5ae7" providerId="ADAL" clId="{52C46A61-663C-4690-B772-AB717F94616E}" dt="2023-01-27T15:34:55.946" v="3" actId="12"/>
          <ac:spMkLst>
            <pc:docMk/>
            <pc:sldMk cId="0" sldId="258"/>
            <ac:spMk id="295" creationId="{00000000-0000-0000-0000-000000000000}"/>
          </ac:spMkLst>
        </pc:spChg>
      </pc:sldChg>
    </pc:docChg>
  </pc:docChgLst>
  <pc:docChgLst>
    <pc:chgData name="EZZINE, Hind" userId="S::ezzineh@who.int::edcab00f-6318-46e5-a4a9-188b01ee222f" providerId="AD" clId="Web-{E2FC898D-4359-03D2-F495-15F933F314CC}"/>
    <pc:docChg chg="addSld delSld modSld addMainMaster">
      <pc:chgData name="EZZINE, Hind" userId="S::ezzineh@who.int::edcab00f-6318-46e5-a4a9-188b01ee222f" providerId="AD" clId="Web-{E2FC898D-4359-03D2-F495-15F933F314CC}" dt="2023-06-09T18:11:28.466" v="623" actId="20577"/>
      <pc:docMkLst>
        <pc:docMk/>
      </pc:docMkLst>
      <pc:sldChg chg="modSp">
        <pc:chgData name="EZZINE, Hind" userId="S::ezzineh@who.int::edcab00f-6318-46e5-a4a9-188b01ee222f" providerId="AD" clId="Web-{E2FC898D-4359-03D2-F495-15F933F314CC}" dt="2023-06-09T17:34:35.665" v="179" actId="1076"/>
        <pc:sldMkLst>
          <pc:docMk/>
          <pc:sldMk cId="0" sldId="256"/>
        </pc:sldMkLst>
        <pc:spChg chg="mod">
          <ac:chgData name="EZZINE, Hind" userId="S::ezzineh@who.int::edcab00f-6318-46e5-a4a9-188b01ee222f" providerId="AD" clId="Web-{E2FC898D-4359-03D2-F495-15F933F314CC}" dt="2023-06-09T17:34:27.399" v="176" actId="1076"/>
          <ac:spMkLst>
            <pc:docMk/>
            <pc:sldMk cId="0" sldId="256"/>
            <ac:spMk id="3" creationId="{4B039A17-8F8D-FAE5-C2C5-797F36C194F2}"/>
          </ac:spMkLst>
        </pc:spChg>
        <pc:spChg chg="mod">
          <ac:chgData name="EZZINE, Hind" userId="S::ezzineh@who.int::edcab00f-6318-46e5-a4a9-188b01ee222f" providerId="AD" clId="Web-{E2FC898D-4359-03D2-F495-15F933F314CC}" dt="2023-06-09T17:34:07.711" v="170" actId="20577"/>
          <ac:spMkLst>
            <pc:docMk/>
            <pc:sldMk cId="0" sldId="256"/>
            <ac:spMk id="283" creationId="{00000000-0000-0000-0000-000000000000}"/>
          </ac:spMkLst>
        </pc:spChg>
        <pc:spChg chg="mod">
          <ac:chgData name="EZZINE, Hind" userId="S::ezzineh@who.int::edcab00f-6318-46e5-a4a9-188b01ee222f" providerId="AD" clId="Web-{E2FC898D-4359-03D2-F495-15F933F314CC}" dt="2023-06-09T17:34:35.665" v="179" actId="1076"/>
          <ac:spMkLst>
            <pc:docMk/>
            <pc:sldMk cId="0" sldId="256"/>
            <ac:spMk id="284" creationId="{00000000-0000-0000-0000-000000000000}"/>
          </ac:spMkLst>
        </pc:spChg>
        <pc:spChg chg="mod">
          <ac:chgData name="EZZINE, Hind" userId="S::ezzineh@who.int::edcab00f-6318-46e5-a4a9-188b01ee222f" providerId="AD" clId="Web-{E2FC898D-4359-03D2-F495-15F933F314CC}" dt="2023-06-09T17:30:35.563" v="165" actId="20577"/>
          <ac:spMkLst>
            <pc:docMk/>
            <pc:sldMk cId="0" sldId="256"/>
            <ac:spMk id="285" creationId="{00000000-0000-0000-0000-000000000000}"/>
          </ac:spMkLst>
        </pc:spChg>
      </pc:sldChg>
      <pc:sldChg chg="modSp">
        <pc:chgData name="EZZINE, Hind" userId="S::ezzineh@who.int::edcab00f-6318-46e5-a4a9-188b01ee222f" providerId="AD" clId="Web-{E2FC898D-4359-03D2-F495-15F933F314CC}" dt="2023-06-09T17:35:56.512" v="190" actId="20577"/>
        <pc:sldMkLst>
          <pc:docMk/>
          <pc:sldMk cId="0" sldId="257"/>
        </pc:sldMkLst>
        <pc:spChg chg="mod">
          <ac:chgData name="EZZINE, Hind" userId="S::ezzineh@who.int::edcab00f-6318-46e5-a4a9-188b01ee222f" providerId="AD" clId="Web-{E2FC898D-4359-03D2-F495-15F933F314CC}" dt="2023-06-09T17:35:56.512" v="190" actId="20577"/>
          <ac:spMkLst>
            <pc:docMk/>
            <pc:sldMk cId="0" sldId="257"/>
            <ac:spMk id="4" creationId="{C34AC035-6CA9-7E70-FB07-0C33484815A0}"/>
          </ac:spMkLst>
        </pc:spChg>
        <pc:spChg chg="mod">
          <ac:chgData name="EZZINE, Hind" userId="S::ezzineh@who.int::edcab00f-6318-46e5-a4a9-188b01ee222f" providerId="AD" clId="Web-{E2FC898D-4359-03D2-F495-15F933F314CC}" dt="2023-06-09T17:35:47.527" v="184" actId="20577"/>
          <ac:spMkLst>
            <pc:docMk/>
            <pc:sldMk cId="0" sldId="257"/>
            <ac:spMk id="289" creationId="{00000000-0000-0000-0000-000000000000}"/>
          </ac:spMkLst>
        </pc:spChg>
      </pc:sldChg>
      <pc:sldChg chg="modSp">
        <pc:chgData name="EZZINE, Hind" userId="S::ezzineh@who.int::edcab00f-6318-46e5-a4a9-188b01ee222f" providerId="AD" clId="Web-{E2FC898D-4359-03D2-F495-15F933F314CC}" dt="2023-06-09T17:36:31.544" v="198" actId="20577"/>
        <pc:sldMkLst>
          <pc:docMk/>
          <pc:sldMk cId="0" sldId="258"/>
        </pc:sldMkLst>
        <pc:spChg chg="mod">
          <ac:chgData name="EZZINE, Hind" userId="S::ezzineh@who.int::edcab00f-6318-46e5-a4a9-188b01ee222f" providerId="AD" clId="Web-{E2FC898D-4359-03D2-F495-15F933F314CC}" dt="2023-06-09T17:29:36.654" v="111" actId="1076"/>
          <ac:spMkLst>
            <pc:docMk/>
            <pc:sldMk cId="0" sldId="258"/>
            <ac:spMk id="4" creationId="{AC76EE5B-349D-B8E8-4621-F9C94E15F364}"/>
          </ac:spMkLst>
        </pc:spChg>
        <pc:spChg chg="mod">
          <ac:chgData name="EZZINE, Hind" userId="S::ezzineh@who.int::edcab00f-6318-46e5-a4a9-188b01ee222f" providerId="AD" clId="Web-{E2FC898D-4359-03D2-F495-15F933F314CC}" dt="2023-06-09T17:36:31.544" v="198" actId="20577"/>
          <ac:spMkLst>
            <pc:docMk/>
            <pc:sldMk cId="0" sldId="258"/>
            <ac:spMk id="295" creationId="{00000000-0000-0000-0000-000000000000}"/>
          </ac:spMkLst>
        </pc:spChg>
      </pc:sldChg>
      <pc:sldChg chg="modSp">
        <pc:chgData name="EZZINE, Hind" userId="S::ezzineh@who.int::edcab00f-6318-46e5-a4a9-188b01ee222f" providerId="AD" clId="Web-{E2FC898D-4359-03D2-F495-15F933F314CC}" dt="2023-06-09T17:27:10.790" v="39" actId="20577"/>
        <pc:sldMkLst>
          <pc:docMk/>
          <pc:sldMk cId="0" sldId="259"/>
        </pc:sldMkLst>
        <pc:spChg chg="mod">
          <ac:chgData name="EZZINE, Hind" userId="S::ezzineh@who.int::edcab00f-6318-46e5-a4a9-188b01ee222f" providerId="AD" clId="Web-{E2FC898D-4359-03D2-F495-15F933F314CC}" dt="2023-06-09T17:26:22.319" v="18" actId="20577"/>
          <ac:spMkLst>
            <pc:docMk/>
            <pc:sldMk cId="0" sldId="259"/>
            <ac:spMk id="4" creationId="{CDDCB738-B944-6C3C-3C17-15E771407492}"/>
          </ac:spMkLst>
        </pc:spChg>
        <pc:spChg chg="mod">
          <ac:chgData name="EZZINE, Hind" userId="S::ezzineh@who.int::edcab00f-6318-46e5-a4a9-188b01ee222f" providerId="AD" clId="Web-{E2FC898D-4359-03D2-F495-15F933F314CC}" dt="2023-06-09T17:27:10.790" v="39" actId="20577"/>
          <ac:spMkLst>
            <pc:docMk/>
            <pc:sldMk cId="0" sldId="259"/>
            <ac:spMk id="299" creationId="{00000000-0000-0000-0000-000000000000}"/>
          </ac:spMkLst>
        </pc:spChg>
      </pc:sldChg>
      <pc:sldChg chg="modSp">
        <pc:chgData name="EZZINE, Hind" userId="S::ezzineh@who.int::edcab00f-6318-46e5-a4a9-188b01ee222f" providerId="AD" clId="Web-{E2FC898D-4359-03D2-F495-15F933F314CC}" dt="2023-06-09T17:26:07.303" v="10" actId="20577"/>
        <pc:sldMkLst>
          <pc:docMk/>
          <pc:sldMk cId="0" sldId="260"/>
        </pc:sldMkLst>
        <pc:spChg chg="mod">
          <ac:chgData name="EZZINE, Hind" userId="S::ezzineh@who.int::edcab00f-6318-46e5-a4a9-188b01ee222f" providerId="AD" clId="Web-{E2FC898D-4359-03D2-F495-15F933F314CC}" dt="2023-06-09T17:26:07.303" v="10" actId="20577"/>
          <ac:spMkLst>
            <pc:docMk/>
            <pc:sldMk cId="0" sldId="260"/>
            <ac:spMk id="302" creationId="{00000000-0000-0000-0000-000000000000}"/>
          </ac:spMkLst>
        </pc:spChg>
      </pc:sldChg>
      <pc:sldChg chg="modSp">
        <pc:chgData name="EZZINE, Hind" userId="S::ezzineh@who.int::edcab00f-6318-46e5-a4a9-188b01ee222f" providerId="AD" clId="Web-{E2FC898D-4359-03D2-F495-15F933F314CC}" dt="2023-06-09T18:11:28.466" v="623" actId="20577"/>
        <pc:sldMkLst>
          <pc:docMk/>
          <pc:sldMk cId="0" sldId="261"/>
        </pc:sldMkLst>
        <pc:spChg chg="mod">
          <ac:chgData name="EZZINE, Hind" userId="S::ezzineh@who.int::edcab00f-6318-46e5-a4a9-188b01ee222f" providerId="AD" clId="Web-{E2FC898D-4359-03D2-F495-15F933F314CC}" dt="2023-06-09T17:25:59.397" v="7" actId="20577"/>
          <ac:spMkLst>
            <pc:docMk/>
            <pc:sldMk cId="0" sldId="261"/>
            <ac:spMk id="2" creationId="{6E0624E9-9AD9-4ECD-16D8-BD6C5AE860B0}"/>
          </ac:spMkLst>
        </pc:spChg>
        <pc:spChg chg="mod">
          <ac:chgData name="EZZINE, Hind" userId="S::ezzineh@who.int::edcab00f-6318-46e5-a4a9-188b01ee222f" providerId="AD" clId="Web-{E2FC898D-4359-03D2-F495-15F933F314CC}" dt="2023-06-09T18:11:28.466" v="623" actId="20577"/>
          <ac:spMkLst>
            <pc:docMk/>
            <pc:sldMk cId="0" sldId="261"/>
            <ac:spMk id="305" creationId="{00000000-0000-0000-0000-000000000000}"/>
          </ac:spMkLst>
        </pc:spChg>
      </pc:sldChg>
      <pc:sldChg chg="modSp">
        <pc:chgData name="EZZINE, Hind" userId="S::ezzineh@who.int::edcab00f-6318-46e5-a4a9-188b01ee222f" providerId="AD" clId="Web-{E2FC898D-4359-03D2-F495-15F933F314CC}" dt="2023-06-09T17:44:17.279" v="305" actId="1076"/>
        <pc:sldMkLst>
          <pc:docMk/>
          <pc:sldMk cId="0" sldId="262"/>
        </pc:sldMkLst>
        <pc:spChg chg="mod">
          <ac:chgData name="EZZINE, Hind" userId="S::ezzineh@who.int::edcab00f-6318-46e5-a4a9-188b01ee222f" providerId="AD" clId="Web-{E2FC898D-4359-03D2-F495-15F933F314CC}" dt="2023-06-09T17:43:08.105" v="292" actId="20577"/>
          <ac:spMkLst>
            <pc:docMk/>
            <pc:sldMk cId="0" sldId="262"/>
            <ac:spMk id="2" creationId="{9F99D2FF-075E-7AEC-D8CC-01CF247080C7}"/>
          </ac:spMkLst>
        </pc:spChg>
        <pc:spChg chg="mod">
          <ac:chgData name="EZZINE, Hind" userId="S::ezzineh@who.int::edcab00f-6318-46e5-a4a9-188b01ee222f" providerId="AD" clId="Web-{E2FC898D-4359-03D2-F495-15F933F314CC}" dt="2023-06-09T17:44:17.279" v="305" actId="1076"/>
          <ac:spMkLst>
            <pc:docMk/>
            <pc:sldMk cId="0" sldId="262"/>
            <ac:spMk id="311" creationId="{00000000-0000-0000-0000-000000000000}"/>
          </ac:spMkLst>
        </pc:spChg>
      </pc:sldChg>
      <pc:sldChg chg="modSp">
        <pc:chgData name="EZZINE, Hind" userId="S::ezzineh@who.int::edcab00f-6318-46e5-a4a9-188b01ee222f" providerId="AD" clId="Web-{E2FC898D-4359-03D2-F495-15F933F314CC}" dt="2023-06-09T17:48:10.663" v="356" actId="1076"/>
        <pc:sldMkLst>
          <pc:docMk/>
          <pc:sldMk cId="0" sldId="263"/>
        </pc:sldMkLst>
        <pc:spChg chg="mod">
          <ac:chgData name="EZZINE, Hind" userId="S::ezzineh@who.int::edcab00f-6318-46e5-a4a9-188b01ee222f" providerId="AD" clId="Web-{E2FC898D-4359-03D2-F495-15F933F314CC}" dt="2023-06-09T17:48:10.663" v="356" actId="1076"/>
          <ac:spMkLst>
            <pc:docMk/>
            <pc:sldMk cId="0" sldId="263"/>
            <ac:spMk id="2" creationId="{33DAF5B0-7F65-FBCF-7A1F-6B9EB93A2B1B}"/>
          </ac:spMkLst>
        </pc:spChg>
        <pc:spChg chg="mod">
          <ac:chgData name="EZZINE, Hind" userId="S::ezzineh@who.int::edcab00f-6318-46e5-a4a9-188b01ee222f" providerId="AD" clId="Web-{E2FC898D-4359-03D2-F495-15F933F314CC}" dt="2023-06-09T17:47:47.037" v="351" actId="20577"/>
          <ac:spMkLst>
            <pc:docMk/>
            <pc:sldMk cId="0" sldId="263"/>
            <ac:spMk id="315" creationId="{00000000-0000-0000-0000-000000000000}"/>
          </ac:spMkLst>
        </pc:spChg>
      </pc:sldChg>
      <pc:sldChg chg="addSp delSp modSp">
        <pc:chgData name="EZZINE, Hind" userId="S::ezzineh@who.int::edcab00f-6318-46e5-a4a9-188b01ee222f" providerId="AD" clId="Web-{E2FC898D-4359-03D2-F495-15F933F314CC}" dt="2023-06-09T17:51:31.216" v="386" actId="20577"/>
        <pc:sldMkLst>
          <pc:docMk/>
          <pc:sldMk cId="0" sldId="264"/>
        </pc:sldMkLst>
        <pc:spChg chg="add mod">
          <ac:chgData name="EZZINE, Hind" userId="S::ezzineh@who.int::edcab00f-6318-46e5-a4a9-188b01ee222f" providerId="AD" clId="Web-{E2FC898D-4359-03D2-F495-15F933F314CC}" dt="2023-06-09T17:49:10.055" v="359" actId="20577"/>
          <ac:spMkLst>
            <pc:docMk/>
            <pc:sldMk cId="0" sldId="264"/>
            <ac:spMk id="3" creationId="{CDBD94C6-2C1B-4FCE-0A84-B3DFFCA05146}"/>
          </ac:spMkLst>
        </pc:spChg>
        <pc:spChg chg="del">
          <ac:chgData name="EZZINE, Hind" userId="S::ezzineh@who.int::edcab00f-6318-46e5-a4a9-188b01ee222f" providerId="AD" clId="Web-{E2FC898D-4359-03D2-F495-15F933F314CC}" dt="2023-06-09T17:49:05.664" v="357"/>
          <ac:spMkLst>
            <pc:docMk/>
            <pc:sldMk cId="0" sldId="264"/>
            <ac:spMk id="4" creationId="{98D52B4F-36E2-ED50-FE4E-31CF281C03EB}"/>
          </ac:spMkLst>
        </pc:spChg>
        <pc:spChg chg="mod">
          <ac:chgData name="EZZINE, Hind" userId="S::ezzineh@who.int::edcab00f-6318-46e5-a4a9-188b01ee222f" providerId="AD" clId="Web-{E2FC898D-4359-03D2-F495-15F933F314CC}" dt="2023-06-09T17:51:31.216" v="386" actId="20577"/>
          <ac:spMkLst>
            <pc:docMk/>
            <pc:sldMk cId="0" sldId="264"/>
            <ac:spMk id="319" creationId="{00000000-0000-0000-0000-000000000000}"/>
          </ac:spMkLst>
        </pc:spChg>
      </pc:sldChg>
      <pc:sldChg chg="addSp delSp modSp">
        <pc:chgData name="EZZINE, Hind" userId="S::ezzineh@who.int::edcab00f-6318-46e5-a4a9-188b01ee222f" providerId="AD" clId="Web-{E2FC898D-4359-03D2-F495-15F933F314CC}" dt="2023-06-09T17:56:33.055" v="431" actId="20577"/>
        <pc:sldMkLst>
          <pc:docMk/>
          <pc:sldMk cId="0" sldId="265"/>
        </pc:sldMkLst>
        <pc:spChg chg="add mod">
          <ac:chgData name="EZZINE, Hind" userId="S::ezzineh@who.int::edcab00f-6318-46e5-a4a9-188b01ee222f" providerId="AD" clId="Web-{E2FC898D-4359-03D2-F495-15F933F314CC}" dt="2023-06-09T17:52:59.860" v="390" actId="20577"/>
          <ac:spMkLst>
            <pc:docMk/>
            <pc:sldMk cId="0" sldId="265"/>
            <ac:spMk id="3" creationId="{55A590E5-64E0-FF0A-F4A3-DA797D71ACF0}"/>
          </ac:spMkLst>
        </pc:spChg>
        <pc:spChg chg="del">
          <ac:chgData name="EZZINE, Hind" userId="S::ezzineh@who.int::edcab00f-6318-46e5-a4a9-188b01ee222f" providerId="AD" clId="Web-{E2FC898D-4359-03D2-F495-15F933F314CC}" dt="2023-06-09T17:52:54.891" v="387"/>
          <ac:spMkLst>
            <pc:docMk/>
            <pc:sldMk cId="0" sldId="265"/>
            <ac:spMk id="4" creationId="{62A3B0FE-9615-7190-4EFF-0C8E7CFCFF66}"/>
          </ac:spMkLst>
        </pc:spChg>
        <pc:spChg chg="mod">
          <ac:chgData name="EZZINE, Hind" userId="S::ezzineh@who.int::edcab00f-6318-46e5-a4a9-188b01ee222f" providerId="AD" clId="Web-{E2FC898D-4359-03D2-F495-15F933F314CC}" dt="2023-06-09T17:56:33.055" v="431" actId="20577"/>
          <ac:spMkLst>
            <pc:docMk/>
            <pc:sldMk cId="0" sldId="265"/>
            <ac:spMk id="323" creationId="{00000000-0000-0000-0000-000000000000}"/>
          </ac:spMkLst>
        </pc:spChg>
      </pc:sldChg>
      <pc:sldChg chg="modSp">
        <pc:chgData name="EZZINE, Hind" userId="S::ezzineh@who.int::edcab00f-6318-46e5-a4a9-188b01ee222f" providerId="AD" clId="Web-{E2FC898D-4359-03D2-F495-15F933F314CC}" dt="2023-06-09T17:58:48.638" v="485" actId="20577"/>
        <pc:sldMkLst>
          <pc:docMk/>
          <pc:sldMk cId="0" sldId="266"/>
        </pc:sldMkLst>
        <pc:spChg chg="mod">
          <ac:chgData name="EZZINE, Hind" userId="S::ezzineh@who.int::edcab00f-6318-46e5-a4a9-188b01ee222f" providerId="AD" clId="Web-{E2FC898D-4359-03D2-F495-15F933F314CC}" dt="2023-06-09T17:56:46.696" v="438" actId="20577"/>
          <ac:spMkLst>
            <pc:docMk/>
            <pc:sldMk cId="0" sldId="266"/>
            <ac:spMk id="2" creationId="{71BD59EA-9973-612D-25FE-012C1D93113C}"/>
          </ac:spMkLst>
        </pc:spChg>
        <pc:spChg chg="mod">
          <ac:chgData name="EZZINE, Hind" userId="S::ezzineh@who.int::edcab00f-6318-46e5-a4a9-188b01ee222f" providerId="AD" clId="Web-{E2FC898D-4359-03D2-F495-15F933F314CC}" dt="2023-06-09T17:58:48.638" v="485" actId="20577"/>
          <ac:spMkLst>
            <pc:docMk/>
            <pc:sldMk cId="0" sldId="266"/>
            <ac:spMk id="327" creationId="{00000000-0000-0000-0000-000000000000}"/>
          </ac:spMkLst>
        </pc:spChg>
      </pc:sldChg>
      <pc:sldChg chg="modSp">
        <pc:chgData name="EZZINE, Hind" userId="S::ezzineh@who.int::edcab00f-6318-46e5-a4a9-188b01ee222f" providerId="AD" clId="Web-{E2FC898D-4359-03D2-F495-15F933F314CC}" dt="2023-06-09T17:59:54.953" v="498" actId="1076"/>
        <pc:sldMkLst>
          <pc:docMk/>
          <pc:sldMk cId="0" sldId="267"/>
        </pc:sldMkLst>
        <pc:spChg chg="mod">
          <ac:chgData name="EZZINE, Hind" userId="S::ezzineh@who.int::edcab00f-6318-46e5-a4a9-188b01ee222f" providerId="AD" clId="Web-{E2FC898D-4359-03D2-F495-15F933F314CC}" dt="2023-06-09T17:59:21.842" v="492" actId="20577"/>
          <ac:spMkLst>
            <pc:docMk/>
            <pc:sldMk cId="0" sldId="267"/>
            <ac:spMk id="2" creationId="{EEFD119D-1438-CA59-29B8-F4801C13AEC3}"/>
          </ac:spMkLst>
        </pc:spChg>
        <pc:spChg chg="mod">
          <ac:chgData name="EZZINE, Hind" userId="S::ezzineh@who.int::edcab00f-6318-46e5-a4a9-188b01ee222f" providerId="AD" clId="Web-{E2FC898D-4359-03D2-F495-15F933F314CC}" dt="2023-06-09T17:59:54.953" v="498" actId="1076"/>
          <ac:spMkLst>
            <pc:docMk/>
            <pc:sldMk cId="0" sldId="267"/>
            <ac:spMk id="332" creationId="{00000000-0000-0000-0000-000000000000}"/>
          </ac:spMkLst>
        </pc:spChg>
      </pc:sldChg>
      <pc:sldChg chg="modSp">
        <pc:chgData name="EZZINE, Hind" userId="S::ezzineh@who.int::edcab00f-6318-46e5-a4a9-188b01ee222f" providerId="AD" clId="Web-{E2FC898D-4359-03D2-F495-15F933F314CC}" dt="2023-06-09T18:03:43.680" v="545" actId="20577"/>
        <pc:sldMkLst>
          <pc:docMk/>
          <pc:sldMk cId="0" sldId="268"/>
        </pc:sldMkLst>
        <pc:spChg chg="mod">
          <ac:chgData name="EZZINE, Hind" userId="S::ezzineh@who.int::edcab00f-6318-46e5-a4a9-188b01ee222f" providerId="AD" clId="Web-{E2FC898D-4359-03D2-F495-15F933F314CC}" dt="2023-06-09T18:01:25.191" v="517" actId="20577"/>
          <ac:spMkLst>
            <pc:docMk/>
            <pc:sldMk cId="0" sldId="268"/>
            <ac:spMk id="2" creationId="{E476B0FC-B6EF-B63D-2731-9261B82BA76A}"/>
          </ac:spMkLst>
        </pc:spChg>
        <pc:spChg chg="mod">
          <ac:chgData name="EZZINE, Hind" userId="S::ezzineh@who.int::edcab00f-6318-46e5-a4a9-188b01ee222f" providerId="AD" clId="Web-{E2FC898D-4359-03D2-F495-15F933F314CC}" dt="2023-06-09T18:03:43.680" v="545" actId="20577"/>
          <ac:spMkLst>
            <pc:docMk/>
            <pc:sldMk cId="0" sldId="268"/>
            <ac:spMk id="336" creationId="{00000000-0000-0000-0000-000000000000}"/>
          </ac:spMkLst>
        </pc:spChg>
      </pc:sldChg>
      <pc:sldChg chg="modSp">
        <pc:chgData name="EZZINE, Hind" userId="S::ezzineh@who.int::edcab00f-6318-46e5-a4a9-188b01ee222f" providerId="AD" clId="Web-{E2FC898D-4359-03D2-F495-15F933F314CC}" dt="2023-06-09T18:06:35.358" v="569" actId="20577"/>
        <pc:sldMkLst>
          <pc:docMk/>
          <pc:sldMk cId="0" sldId="269"/>
        </pc:sldMkLst>
        <pc:spChg chg="mod">
          <ac:chgData name="EZZINE, Hind" userId="S::ezzineh@who.int::edcab00f-6318-46e5-a4a9-188b01ee222f" providerId="AD" clId="Web-{E2FC898D-4359-03D2-F495-15F933F314CC}" dt="2023-06-09T18:04:02.118" v="547" actId="20577"/>
          <ac:spMkLst>
            <pc:docMk/>
            <pc:sldMk cId="0" sldId="269"/>
            <ac:spMk id="2" creationId="{FCB9CD83-6A14-87D0-7BA1-6225DE00A760}"/>
          </ac:spMkLst>
        </pc:spChg>
        <pc:spChg chg="mod">
          <ac:chgData name="EZZINE, Hind" userId="S::ezzineh@who.int::edcab00f-6318-46e5-a4a9-188b01ee222f" providerId="AD" clId="Web-{E2FC898D-4359-03D2-F495-15F933F314CC}" dt="2023-06-09T18:06:35.358" v="569" actId="20577"/>
          <ac:spMkLst>
            <pc:docMk/>
            <pc:sldMk cId="0" sldId="269"/>
            <ac:spMk id="9" creationId="{F933754D-8612-B6B6-148F-E9E5F5E4A57B}"/>
          </ac:spMkLst>
        </pc:spChg>
      </pc:sldChg>
      <pc:sldChg chg="modSp">
        <pc:chgData name="EZZINE, Hind" userId="S::ezzineh@who.int::edcab00f-6318-46e5-a4a9-188b01ee222f" providerId="AD" clId="Web-{E2FC898D-4359-03D2-F495-15F933F314CC}" dt="2023-06-09T17:41:36.774" v="268" actId="20577"/>
        <pc:sldMkLst>
          <pc:docMk/>
          <pc:sldMk cId="0" sldId="270"/>
        </pc:sldMkLst>
        <pc:spChg chg="mod">
          <ac:chgData name="EZZINE, Hind" userId="S::ezzineh@who.int::edcab00f-6318-46e5-a4a9-188b01ee222f" providerId="AD" clId="Web-{E2FC898D-4359-03D2-F495-15F933F314CC}" dt="2023-06-09T17:41:36.774" v="268" actId="20577"/>
          <ac:spMkLst>
            <pc:docMk/>
            <pc:sldMk cId="0" sldId="270"/>
            <ac:spMk id="343" creationId="{00000000-0000-0000-0000-000000000000}"/>
          </ac:spMkLst>
        </pc:spChg>
      </pc:sldChg>
      <pc:sldChg chg="modSp">
        <pc:chgData name="EZZINE, Hind" userId="S::ezzineh@who.int::edcab00f-6318-46e5-a4a9-188b01ee222f" providerId="AD" clId="Web-{E2FC898D-4359-03D2-F495-15F933F314CC}" dt="2023-06-09T18:08:21.424" v="596" actId="20577"/>
        <pc:sldMkLst>
          <pc:docMk/>
          <pc:sldMk cId="0" sldId="271"/>
        </pc:sldMkLst>
        <pc:spChg chg="mod">
          <ac:chgData name="EZZINE, Hind" userId="S::ezzineh@who.int::edcab00f-6318-46e5-a4a9-188b01ee222f" providerId="AD" clId="Web-{E2FC898D-4359-03D2-F495-15F933F314CC}" dt="2023-06-09T17:41:23.836" v="265" actId="20577"/>
          <ac:spMkLst>
            <pc:docMk/>
            <pc:sldMk cId="0" sldId="271"/>
            <ac:spMk id="4" creationId="{2CF5040C-5D9C-61E5-4E99-B45F1804FA9D}"/>
          </ac:spMkLst>
        </pc:spChg>
        <pc:spChg chg="mod">
          <ac:chgData name="EZZINE, Hind" userId="S::ezzineh@who.int::edcab00f-6318-46e5-a4a9-188b01ee222f" providerId="AD" clId="Web-{E2FC898D-4359-03D2-F495-15F933F314CC}" dt="2023-06-09T18:08:21.424" v="596" actId="20577"/>
          <ac:spMkLst>
            <pc:docMk/>
            <pc:sldMk cId="0" sldId="271"/>
            <ac:spMk id="347" creationId="{00000000-0000-0000-0000-000000000000}"/>
          </ac:spMkLst>
        </pc:spChg>
      </pc:sldChg>
      <pc:sldChg chg="modSp">
        <pc:chgData name="EZZINE, Hind" userId="S::ezzineh@who.int::edcab00f-6318-46e5-a4a9-188b01ee222f" providerId="AD" clId="Web-{E2FC898D-4359-03D2-F495-15F933F314CC}" dt="2023-06-09T17:41:08.429" v="259" actId="20577"/>
        <pc:sldMkLst>
          <pc:docMk/>
          <pc:sldMk cId="0" sldId="272"/>
        </pc:sldMkLst>
        <pc:spChg chg="mod">
          <ac:chgData name="EZZINE, Hind" userId="S::ezzineh@who.int::edcab00f-6318-46e5-a4a9-188b01ee222f" providerId="AD" clId="Web-{E2FC898D-4359-03D2-F495-15F933F314CC}" dt="2023-06-09T17:41:08.429" v="259" actId="20577"/>
          <ac:spMkLst>
            <pc:docMk/>
            <pc:sldMk cId="0" sldId="272"/>
            <ac:spMk id="350" creationId="{00000000-0000-0000-0000-000000000000}"/>
          </ac:spMkLst>
        </pc:spChg>
      </pc:sldChg>
      <pc:sldChg chg="addSp modSp mod modClrScheme chgLayout">
        <pc:chgData name="EZZINE, Hind" userId="S::ezzineh@who.int::edcab00f-6318-46e5-a4a9-188b01ee222f" providerId="AD" clId="Web-{E2FC898D-4359-03D2-F495-15F933F314CC}" dt="2023-06-09T18:10:26.151" v="614" actId="1076"/>
        <pc:sldMkLst>
          <pc:docMk/>
          <pc:sldMk cId="0" sldId="273"/>
        </pc:sldMkLst>
        <pc:spChg chg="add mod ord">
          <ac:chgData name="EZZINE, Hind" userId="S::ezzineh@who.int::edcab00f-6318-46e5-a4a9-188b01ee222f" providerId="AD" clId="Web-{E2FC898D-4359-03D2-F495-15F933F314CC}" dt="2023-06-09T18:10:26.151" v="614" actId="1076"/>
          <ac:spMkLst>
            <pc:docMk/>
            <pc:sldMk cId="0" sldId="273"/>
            <ac:spMk id="2" creationId="{BFB8080F-B279-2857-10A7-5E3122D8944E}"/>
          </ac:spMkLst>
        </pc:spChg>
        <pc:spChg chg="mod ord">
          <ac:chgData name="EZZINE, Hind" userId="S::ezzineh@who.int::edcab00f-6318-46e5-a4a9-188b01ee222f" providerId="AD" clId="Web-{E2FC898D-4359-03D2-F495-15F933F314CC}" dt="2023-06-09T17:40:49.913" v="246"/>
          <ac:spMkLst>
            <pc:docMk/>
            <pc:sldMk cId="0" sldId="273"/>
            <ac:spMk id="353" creationId="{00000000-0000-0000-0000-000000000000}"/>
          </ac:spMkLst>
        </pc:spChg>
      </pc:sldChg>
      <pc:sldChg chg="modSp">
        <pc:chgData name="EZZINE, Hind" userId="S::ezzineh@who.int::edcab00f-6318-46e5-a4a9-188b01ee222f" providerId="AD" clId="Web-{E2FC898D-4359-03D2-F495-15F933F314CC}" dt="2023-06-09T17:40:21.365" v="244" actId="20577"/>
        <pc:sldMkLst>
          <pc:docMk/>
          <pc:sldMk cId="0" sldId="274"/>
        </pc:sldMkLst>
        <pc:spChg chg="mod">
          <ac:chgData name="EZZINE, Hind" userId="S::ezzineh@who.int::edcab00f-6318-46e5-a4a9-188b01ee222f" providerId="AD" clId="Web-{E2FC898D-4359-03D2-F495-15F933F314CC}" dt="2023-06-09T17:40:21.365" v="244" actId="20577"/>
          <ac:spMkLst>
            <pc:docMk/>
            <pc:sldMk cId="0" sldId="274"/>
            <ac:spMk id="356" creationId="{00000000-0000-0000-0000-000000000000}"/>
          </ac:spMkLst>
        </pc:spChg>
      </pc:sldChg>
      <pc:sldChg chg="addSp delSp modSp mod modClrScheme chgLayout">
        <pc:chgData name="EZZINE, Hind" userId="S::ezzineh@who.int::edcab00f-6318-46e5-a4a9-188b01ee222f" providerId="AD" clId="Web-{E2FC898D-4359-03D2-F495-15F933F314CC}" dt="2023-06-09T18:10:56.011" v="622" actId="1076"/>
        <pc:sldMkLst>
          <pc:docMk/>
          <pc:sldMk cId="0" sldId="275"/>
        </pc:sldMkLst>
        <pc:spChg chg="add del mod ord">
          <ac:chgData name="EZZINE, Hind" userId="S::ezzineh@who.int::edcab00f-6318-46e5-a4a9-188b01ee222f" providerId="AD" clId="Web-{E2FC898D-4359-03D2-F495-15F933F314CC}" dt="2023-06-09T18:10:45.417" v="618"/>
          <ac:spMkLst>
            <pc:docMk/>
            <pc:sldMk cId="0" sldId="275"/>
            <ac:spMk id="2" creationId="{166402AC-DED5-39FA-E11C-F10F67C1C759}"/>
          </ac:spMkLst>
        </pc:spChg>
        <pc:spChg chg="add mod">
          <ac:chgData name="EZZINE, Hind" userId="S::ezzineh@who.int::edcab00f-6318-46e5-a4a9-188b01ee222f" providerId="AD" clId="Web-{E2FC898D-4359-03D2-F495-15F933F314CC}" dt="2023-06-09T18:10:56.011" v="622" actId="1076"/>
          <ac:spMkLst>
            <pc:docMk/>
            <pc:sldMk cId="0" sldId="275"/>
            <ac:spMk id="3" creationId="{8B6F1736-07A2-D9EC-F0A0-E7C12ECA5083}"/>
          </ac:spMkLst>
        </pc:spChg>
        <pc:spChg chg="mod ord">
          <ac:chgData name="EZZINE, Hind" userId="S::ezzineh@who.int::edcab00f-6318-46e5-a4a9-188b01ee222f" providerId="AD" clId="Web-{E2FC898D-4359-03D2-F495-15F933F314CC}" dt="2023-06-09T17:40:36.615" v="245"/>
          <ac:spMkLst>
            <pc:docMk/>
            <pc:sldMk cId="0" sldId="275"/>
            <ac:spMk id="359" creationId="{00000000-0000-0000-0000-000000000000}"/>
          </ac:spMkLst>
        </pc:spChg>
      </pc:sldChg>
      <pc:sldChg chg="addSp modSp mod modClrScheme chgLayout">
        <pc:chgData name="EZZINE, Hind" userId="S::ezzineh@who.int::edcab00f-6318-46e5-a4a9-188b01ee222f" providerId="AD" clId="Web-{E2FC898D-4359-03D2-F495-15F933F314CC}" dt="2023-06-09T17:39:56.520" v="224" actId="1076"/>
        <pc:sldMkLst>
          <pc:docMk/>
          <pc:sldMk cId="0" sldId="276"/>
        </pc:sldMkLst>
        <pc:spChg chg="add mod">
          <ac:chgData name="EZZINE, Hind" userId="S::ezzineh@who.int::edcab00f-6318-46e5-a4a9-188b01ee222f" providerId="AD" clId="Web-{E2FC898D-4359-03D2-F495-15F933F314CC}" dt="2023-06-09T17:39:56.520" v="224" actId="1076"/>
          <ac:spMkLst>
            <pc:docMk/>
            <pc:sldMk cId="0" sldId="276"/>
            <ac:spMk id="2" creationId="{4DC4AF04-9F9F-E5D8-54F4-44E572B93A96}"/>
          </ac:spMkLst>
        </pc:spChg>
      </pc:sldChg>
      <pc:sldChg chg="del">
        <pc:chgData name="EZZINE, Hind" userId="S::ezzineh@who.int::edcab00f-6318-46e5-a4a9-188b01ee222f" providerId="AD" clId="Web-{E2FC898D-4359-03D2-F495-15F933F314CC}" dt="2023-06-09T17:39:20.972" v="214"/>
        <pc:sldMkLst>
          <pc:docMk/>
          <pc:sldMk cId="0" sldId="277"/>
        </pc:sldMkLst>
      </pc:sldChg>
      <pc:sldChg chg="modSp">
        <pc:chgData name="EZZINE, Hind" userId="S::ezzineh@who.int::edcab00f-6318-46e5-a4a9-188b01ee222f" providerId="AD" clId="Web-{E2FC898D-4359-03D2-F495-15F933F314CC}" dt="2023-06-09T17:35:24.089" v="182" actId="1076"/>
        <pc:sldMkLst>
          <pc:docMk/>
          <pc:sldMk cId="3560931583" sldId="278"/>
        </pc:sldMkLst>
        <pc:spChg chg="mod">
          <ac:chgData name="EZZINE, Hind" userId="S::ezzineh@who.int::edcab00f-6318-46e5-a4a9-188b01ee222f" providerId="AD" clId="Web-{E2FC898D-4359-03D2-F495-15F933F314CC}" dt="2023-06-09T17:35:24.089" v="182" actId="1076"/>
          <ac:spMkLst>
            <pc:docMk/>
            <pc:sldMk cId="3560931583" sldId="278"/>
            <ac:spMk id="303" creationId="{00000000-0000-0000-0000-000000000000}"/>
          </ac:spMkLst>
        </pc:spChg>
      </pc:sldChg>
      <pc:sldChg chg="add">
        <pc:chgData name="EZZINE, Hind" userId="S::ezzineh@who.int::edcab00f-6318-46e5-a4a9-188b01ee222f" providerId="AD" clId="Web-{E2FC898D-4359-03D2-F495-15F933F314CC}" dt="2023-06-09T17:39:14.003" v="213"/>
        <pc:sldMkLst>
          <pc:docMk/>
          <pc:sldMk cId="3756165772" sldId="279"/>
        </pc:sldMkLst>
      </pc:sldChg>
      <pc:sldMasterChg chg="add addSldLayout">
        <pc:chgData name="EZZINE, Hind" userId="S::ezzineh@who.int::edcab00f-6318-46e5-a4a9-188b01ee222f" providerId="AD" clId="Web-{E2FC898D-4359-03D2-F495-15F933F314CC}" dt="2023-06-09T17:39:14.003" v="213"/>
        <pc:sldMasterMkLst>
          <pc:docMk/>
          <pc:sldMasterMk cId="2244347246" sldId="2147483800"/>
        </pc:sldMasterMkLst>
        <pc:sldLayoutChg chg="add">
          <pc:chgData name="EZZINE, Hind" userId="S::ezzineh@who.int::edcab00f-6318-46e5-a4a9-188b01ee222f" providerId="AD" clId="Web-{E2FC898D-4359-03D2-F495-15F933F314CC}" dt="2023-06-09T17:39:14.003" v="213"/>
          <pc:sldLayoutMkLst>
            <pc:docMk/>
            <pc:sldMasterMk cId="2244347246" sldId="2147483800"/>
            <pc:sldLayoutMk cId="157657482" sldId="2147483781"/>
          </pc:sldLayoutMkLst>
        </pc:sldLayoutChg>
        <pc:sldLayoutChg chg="add">
          <pc:chgData name="EZZINE, Hind" userId="S::ezzineh@who.int::edcab00f-6318-46e5-a4a9-188b01ee222f" providerId="AD" clId="Web-{E2FC898D-4359-03D2-F495-15F933F314CC}" dt="2023-06-09T17:39:14.003" v="213"/>
          <pc:sldLayoutMkLst>
            <pc:docMk/>
            <pc:sldMasterMk cId="2244347246" sldId="2147483800"/>
            <pc:sldLayoutMk cId="1284631957" sldId="2147483782"/>
          </pc:sldLayoutMkLst>
        </pc:sldLayoutChg>
        <pc:sldLayoutChg chg="add">
          <pc:chgData name="EZZINE, Hind" userId="S::ezzineh@who.int::edcab00f-6318-46e5-a4a9-188b01ee222f" providerId="AD" clId="Web-{E2FC898D-4359-03D2-F495-15F933F314CC}" dt="2023-06-09T17:39:14.003" v="213"/>
          <pc:sldLayoutMkLst>
            <pc:docMk/>
            <pc:sldMasterMk cId="2244347246" sldId="2147483800"/>
            <pc:sldLayoutMk cId="1501028821" sldId="2147483783"/>
          </pc:sldLayoutMkLst>
        </pc:sldLayoutChg>
        <pc:sldLayoutChg chg="add">
          <pc:chgData name="EZZINE, Hind" userId="S::ezzineh@who.int::edcab00f-6318-46e5-a4a9-188b01ee222f" providerId="AD" clId="Web-{E2FC898D-4359-03D2-F495-15F933F314CC}" dt="2023-06-09T17:39:14.003" v="213"/>
          <pc:sldLayoutMkLst>
            <pc:docMk/>
            <pc:sldMasterMk cId="2244347246" sldId="2147483800"/>
            <pc:sldLayoutMk cId="2087654764" sldId="2147483784"/>
          </pc:sldLayoutMkLst>
        </pc:sldLayoutChg>
        <pc:sldLayoutChg chg="add">
          <pc:chgData name="EZZINE, Hind" userId="S::ezzineh@who.int::edcab00f-6318-46e5-a4a9-188b01ee222f" providerId="AD" clId="Web-{E2FC898D-4359-03D2-F495-15F933F314CC}" dt="2023-06-09T17:39:14.003" v="213"/>
          <pc:sldLayoutMkLst>
            <pc:docMk/>
            <pc:sldMasterMk cId="2244347246" sldId="2147483800"/>
            <pc:sldLayoutMk cId="2481305181" sldId="2147483785"/>
          </pc:sldLayoutMkLst>
        </pc:sldLayoutChg>
        <pc:sldLayoutChg chg="add">
          <pc:chgData name="EZZINE, Hind" userId="S::ezzineh@who.int::edcab00f-6318-46e5-a4a9-188b01ee222f" providerId="AD" clId="Web-{E2FC898D-4359-03D2-F495-15F933F314CC}" dt="2023-06-09T17:39:14.003" v="213"/>
          <pc:sldLayoutMkLst>
            <pc:docMk/>
            <pc:sldMasterMk cId="2244347246" sldId="2147483800"/>
            <pc:sldLayoutMk cId="3986041107" sldId="2147483786"/>
          </pc:sldLayoutMkLst>
        </pc:sldLayoutChg>
        <pc:sldLayoutChg chg="add">
          <pc:chgData name="EZZINE, Hind" userId="S::ezzineh@who.int::edcab00f-6318-46e5-a4a9-188b01ee222f" providerId="AD" clId="Web-{E2FC898D-4359-03D2-F495-15F933F314CC}" dt="2023-06-09T17:39:14.003" v="213"/>
          <pc:sldLayoutMkLst>
            <pc:docMk/>
            <pc:sldMasterMk cId="2244347246" sldId="2147483800"/>
            <pc:sldLayoutMk cId="3306692282" sldId="2147483787"/>
          </pc:sldLayoutMkLst>
        </pc:sldLayoutChg>
        <pc:sldLayoutChg chg="add">
          <pc:chgData name="EZZINE, Hind" userId="S::ezzineh@who.int::edcab00f-6318-46e5-a4a9-188b01ee222f" providerId="AD" clId="Web-{E2FC898D-4359-03D2-F495-15F933F314CC}" dt="2023-06-09T17:39:14.003" v="213"/>
          <pc:sldLayoutMkLst>
            <pc:docMk/>
            <pc:sldMasterMk cId="2244347246" sldId="2147483800"/>
            <pc:sldLayoutMk cId="1446352415" sldId="2147483788"/>
          </pc:sldLayoutMkLst>
        </pc:sldLayoutChg>
        <pc:sldLayoutChg chg="add">
          <pc:chgData name="EZZINE, Hind" userId="S::ezzineh@who.int::edcab00f-6318-46e5-a4a9-188b01ee222f" providerId="AD" clId="Web-{E2FC898D-4359-03D2-F495-15F933F314CC}" dt="2023-06-09T17:39:14.003" v="213"/>
          <pc:sldLayoutMkLst>
            <pc:docMk/>
            <pc:sldMasterMk cId="2244347246" sldId="2147483800"/>
            <pc:sldLayoutMk cId="3504154547" sldId="2147483789"/>
          </pc:sldLayoutMkLst>
        </pc:sldLayoutChg>
        <pc:sldLayoutChg chg="add">
          <pc:chgData name="EZZINE, Hind" userId="S::ezzineh@who.int::edcab00f-6318-46e5-a4a9-188b01ee222f" providerId="AD" clId="Web-{E2FC898D-4359-03D2-F495-15F933F314CC}" dt="2023-06-09T17:39:14.003" v="213"/>
          <pc:sldLayoutMkLst>
            <pc:docMk/>
            <pc:sldMasterMk cId="2244347246" sldId="2147483800"/>
            <pc:sldLayoutMk cId="356144973" sldId="2147483792"/>
          </pc:sldLayoutMkLst>
        </pc:sldLayoutChg>
        <pc:sldLayoutChg chg="add">
          <pc:chgData name="EZZINE, Hind" userId="S::ezzineh@who.int::edcab00f-6318-46e5-a4a9-188b01ee222f" providerId="AD" clId="Web-{E2FC898D-4359-03D2-F495-15F933F314CC}" dt="2023-06-09T17:39:14.003" v="213"/>
          <pc:sldLayoutMkLst>
            <pc:docMk/>
            <pc:sldMasterMk cId="2244347246" sldId="2147483800"/>
            <pc:sldLayoutMk cId="3108499570" sldId="2147483795"/>
          </pc:sldLayoutMkLst>
        </pc:sldLayoutChg>
        <pc:sldLayoutChg chg="add">
          <pc:chgData name="EZZINE, Hind" userId="S::ezzineh@who.int::edcab00f-6318-46e5-a4a9-188b01ee222f" providerId="AD" clId="Web-{E2FC898D-4359-03D2-F495-15F933F314CC}" dt="2023-06-09T17:39:14.003" v="213"/>
          <pc:sldLayoutMkLst>
            <pc:docMk/>
            <pc:sldMasterMk cId="2244347246" sldId="2147483800"/>
            <pc:sldLayoutMk cId="572406505" sldId="2147483796"/>
          </pc:sldLayoutMkLst>
        </pc:sldLayoutChg>
        <pc:sldLayoutChg chg="add">
          <pc:chgData name="EZZINE, Hind" userId="S::ezzineh@who.int::edcab00f-6318-46e5-a4a9-188b01ee222f" providerId="AD" clId="Web-{E2FC898D-4359-03D2-F495-15F933F314CC}" dt="2023-06-09T17:39:14.003" v="213"/>
          <pc:sldLayoutMkLst>
            <pc:docMk/>
            <pc:sldMasterMk cId="2244347246" sldId="2147483800"/>
            <pc:sldLayoutMk cId="3264432523" sldId="2147483797"/>
          </pc:sldLayoutMkLst>
        </pc:sldLayoutChg>
        <pc:sldLayoutChg chg="add">
          <pc:chgData name="EZZINE, Hind" userId="S::ezzineh@who.int::edcab00f-6318-46e5-a4a9-188b01ee222f" providerId="AD" clId="Web-{E2FC898D-4359-03D2-F495-15F933F314CC}" dt="2023-06-09T17:39:14.003" v="213"/>
          <pc:sldLayoutMkLst>
            <pc:docMk/>
            <pc:sldMasterMk cId="2244347246" sldId="2147483800"/>
            <pc:sldLayoutMk cId="1874018329" sldId="2147483798"/>
          </pc:sldLayoutMkLst>
        </pc:sldLayoutChg>
        <pc:sldLayoutChg chg="add">
          <pc:chgData name="EZZINE, Hind" userId="S::ezzineh@who.int::edcab00f-6318-46e5-a4a9-188b01ee222f" providerId="AD" clId="Web-{E2FC898D-4359-03D2-F495-15F933F314CC}" dt="2023-06-09T17:39:14.003" v="213"/>
          <pc:sldLayoutMkLst>
            <pc:docMk/>
            <pc:sldMasterMk cId="2244347246" sldId="2147483800"/>
            <pc:sldLayoutMk cId="3757822965" sldId="2147483799"/>
          </pc:sldLayoutMkLst>
        </pc:sldLayoutChg>
        <pc:sldLayoutChg chg="add">
          <pc:chgData name="EZZINE, Hind" userId="S::ezzineh@who.int::edcab00f-6318-46e5-a4a9-188b01ee222f" providerId="AD" clId="Web-{E2FC898D-4359-03D2-F495-15F933F314CC}" dt="2023-06-09T17:39:14.003" v="213"/>
          <pc:sldLayoutMkLst>
            <pc:docMk/>
            <pc:sldMasterMk cId="2244347246" sldId="2147483800"/>
            <pc:sldLayoutMk cId="1981839295" sldId="2147483801"/>
          </pc:sldLayoutMkLst>
        </pc:sldLayoutChg>
        <pc:sldLayoutChg chg="add">
          <pc:chgData name="EZZINE, Hind" userId="S::ezzineh@who.int::edcab00f-6318-46e5-a4a9-188b01ee222f" providerId="AD" clId="Web-{E2FC898D-4359-03D2-F495-15F933F314CC}" dt="2023-06-09T17:39:14.003" v="213"/>
          <pc:sldLayoutMkLst>
            <pc:docMk/>
            <pc:sldMasterMk cId="2244347246" sldId="2147483800"/>
            <pc:sldLayoutMk cId="2812144594" sldId="2147483802"/>
          </pc:sldLayoutMkLst>
        </pc:sldLayoutChg>
        <pc:sldLayoutChg chg="add">
          <pc:chgData name="EZZINE, Hind" userId="S::ezzineh@who.int::edcab00f-6318-46e5-a4a9-188b01ee222f" providerId="AD" clId="Web-{E2FC898D-4359-03D2-F495-15F933F314CC}" dt="2023-06-09T17:39:14.003" v="213"/>
          <pc:sldLayoutMkLst>
            <pc:docMk/>
            <pc:sldMasterMk cId="2244347246" sldId="2147483800"/>
            <pc:sldLayoutMk cId="1298701141" sldId="2147483803"/>
          </pc:sldLayoutMkLst>
        </pc:sldLayoutChg>
        <pc:sldLayoutChg chg="add">
          <pc:chgData name="EZZINE, Hind" userId="S::ezzineh@who.int::edcab00f-6318-46e5-a4a9-188b01ee222f" providerId="AD" clId="Web-{E2FC898D-4359-03D2-F495-15F933F314CC}" dt="2023-06-09T17:39:14.003" v="213"/>
          <pc:sldLayoutMkLst>
            <pc:docMk/>
            <pc:sldMasterMk cId="2244347246" sldId="2147483800"/>
            <pc:sldLayoutMk cId="651953383" sldId="2147483804"/>
          </pc:sldLayoutMkLst>
        </pc:sldLayoutChg>
        <pc:sldLayoutChg chg="add">
          <pc:chgData name="EZZINE, Hind" userId="S::ezzineh@who.int::edcab00f-6318-46e5-a4a9-188b01ee222f" providerId="AD" clId="Web-{E2FC898D-4359-03D2-F495-15F933F314CC}" dt="2023-06-09T17:39:14.003" v="213"/>
          <pc:sldLayoutMkLst>
            <pc:docMk/>
            <pc:sldMasterMk cId="2244347246" sldId="2147483800"/>
            <pc:sldLayoutMk cId="1581074367" sldId="2147483805"/>
          </pc:sldLayoutMkLst>
        </pc:sldLayoutChg>
        <pc:sldLayoutChg chg="add">
          <pc:chgData name="EZZINE, Hind" userId="S::ezzineh@who.int::edcab00f-6318-46e5-a4a9-188b01ee222f" providerId="AD" clId="Web-{E2FC898D-4359-03D2-F495-15F933F314CC}" dt="2023-06-09T17:39:14.003" v="213"/>
          <pc:sldLayoutMkLst>
            <pc:docMk/>
            <pc:sldMasterMk cId="2244347246" sldId="2147483800"/>
            <pc:sldLayoutMk cId="2169998418" sldId="2147483806"/>
          </pc:sldLayoutMkLst>
        </pc:sldLayoutChg>
        <pc:sldLayoutChg chg="add">
          <pc:chgData name="EZZINE, Hind" userId="S::ezzineh@who.int::edcab00f-6318-46e5-a4a9-188b01ee222f" providerId="AD" clId="Web-{E2FC898D-4359-03D2-F495-15F933F314CC}" dt="2023-06-09T17:39:14.003" v="213"/>
          <pc:sldLayoutMkLst>
            <pc:docMk/>
            <pc:sldMasterMk cId="2244347246" sldId="2147483800"/>
            <pc:sldLayoutMk cId="1614096233" sldId="2147483807"/>
          </pc:sldLayoutMkLst>
        </pc:sldLayoutChg>
        <pc:sldLayoutChg chg="add">
          <pc:chgData name="EZZINE, Hind" userId="S::ezzineh@who.int::edcab00f-6318-46e5-a4a9-188b01ee222f" providerId="AD" clId="Web-{E2FC898D-4359-03D2-F495-15F933F314CC}" dt="2023-06-09T17:39:14.003" v="213"/>
          <pc:sldLayoutMkLst>
            <pc:docMk/>
            <pc:sldMasterMk cId="2244347246" sldId="2147483800"/>
            <pc:sldLayoutMk cId="3195618204" sldId="2147483808"/>
          </pc:sldLayoutMkLst>
        </pc:sldLayoutChg>
        <pc:sldLayoutChg chg="add">
          <pc:chgData name="EZZINE, Hind" userId="S::ezzineh@who.int::edcab00f-6318-46e5-a4a9-188b01ee222f" providerId="AD" clId="Web-{E2FC898D-4359-03D2-F495-15F933F314CC}" dt="2023-06-09T17:39:14.003" v="213"/>
          <pc:sldLayoutMkLst>
            <pc:docMk/>
            <pc:sldMasterMk cId="2244347246" sldId="2147483800"/>
            <pc:sldLayoutMk cId="2437963097" sldId="2147483809"/>
          </pc:sldLayoutMkLst>
        </pc:sldLayoutChg>
        <pc:sldLayoutChg chg="add">
          <pc:chgData name="EZZINE, Hind" userId="S::ezzineh@who.int::edcab00f-6318-46e5-a4a9-188b01ee222f" providerId="AD" clId="Web-{E2FC898D-4359-03D2-F495-15F933F314CC}" dt="2023-06-09T17:39:14.003" v="213"/>
          <pc:sldLayoutMkLst>
            <pc:docMk/>
            <pc:sldMasterMk cId="2244347246" sldId="2147483800"/>
            <pc:sldLayoutMk cId="1636814950" sldId="2147483810"/>
          </pc:sldLayoutMkLst>
        </pc:sldLayoutChg>
        <pc:sldLayoutChg chg="add">
          <pc:chgData name="EZZINE, Hind" userId="S::ezzineh@who.int::edcab00f-6318-46e5-a4a9-188b01ee222f" providerId="AD" clId="Web-{E2FC898D-4359-03D2-F495-15F933F314CC}" dt="2023-06-09T17:39:14.003" v="213"/>
          <pc:sldLayoutMkLst>
            <pc:docMk/>
            <pc:sldMasterMk cId="2244347246" sldId="2147483800"/>
            <pc:sldLayoutMk cId="2626701657" sldId="2147483811"/>
          </pc:sldLayoutMkLst>
        </pc:sldLayoutChg>
        <pc:sldLayoutChg chg="add">
          <pc:chgData name="EZZINE, Hind" userId="S::ezzineh@who.int::edcab00f-6318-46e5-a4a9-188b01ee222f" providerId="AD" clId="Web-{E2FC898D-4359-03D2-F495-15F933F314CC}" dt="2023-06-09T17:39:14.003" v="213"/>
          <pc:sldLayoutMkLst>
            <pc:docMk/>
            <pc:sldMasterMk cId="2244347246" sldId="2147483800"/>
            <pc:sldLayoutMk cId="1272509519" sldId="2147483812"/>
          </pc:sldLayoutMkLst>
        </pc:sldLayoutChg>
        <pc:sldLayoutChg chg="add">
          <pc:chgData name="EZZINE, Hind" userId="S::ezzineh@who.int::edcab00f-6318-46e5-a4a9-188b01ee222f" providerId="AD" clId="Web-{E2FC898D-4359-03D2-F495-15F933F314CC}" dt="2023-06-09T17:39:14.003" v="213"/>
          <pc:sldLayoutMkLst>
            <pc:docMk/>
            <pc:sldMasterMk cId="2244347246" sldId="2147483800"/>
            <pc:sldLayoutMk cId="1222692307" sldId="2147483813"/>
          </pc:sldLayoutMkLst>
        </pc:sldLayoutChg>
        <pc:sldLayoutChg chg="add">
          <pc:chgData name="EZZINE, Hind" userId="S::ezzineh@who.int::edcab00f-6318-46e5-a4a9-188b01ee222f" providerId="AD" clId="Web-{E2FC898D-4359-03D2-F495-15F933F314CC}" dt="2023-06-09T17:39:14.003" v="213"/>
          <pc:sldLayoutMkLst>
            <pc:docMk/>
            <pc:sldMasterMk cId="2244347246" sldId="2147483800"/>
            <pc:sldLayoutMk cId="409487838" sldId="2147483814"/>
          </pc:sldLayoutMkLst>
        </pc:sldLayoutChg>
        <pc:sldLayoutChg chg="add">
          <pc:chgData name="EZZINE, Hind" userId="S::ezzineh@who.int::edcab00f-6318-46e5-a4a9-188b01ee222f" providerId="AD" clId="Web-{E2FC898D-4359-03D2-F495-15F933F314CC}" dt="2023-06-09T17:39:14.003" v="213"/>
          <pc:sldLayoutMkLst>
            <pc:docMk/>
            <pc:sldMasterMk cId="2244347246" sldId="2147483800"/>
            <pc:sldLayoutMk cId="1941781735" sldId="2147483815"/>
          </pc:sldLayoutMkLst>
        </pc:sldLayoutChg>
        <pc:sldLayoutChg chg="add">
          <pc:chgData name="EZZINE, Hind" userId="S::ezzineh@who.int::edcab00f-6318-46e5-a4a9-188b01ee222f" providerId="AD" clId="Web-{E2FC898D-4359-03D2-F495-15F933F314CC}" dt="2023-06-09T17:39:14.003" v="213"/>
          <pc:sldLayoutMkLst>
            <pc:docMk/>
            <pc:sldMasterMk cId="2244347246" sldId="2147483800"/>
            <pc:sldLayoutMk cId="2199839869" sldId="2147483816"/>
          </pc:sldLayoutMkLst>
        </pc:sldLayoutChg>
        <pc:sldLayoutChg chg="add">
          <pc:chgData name="EZZINE, Hind" userId="S::ezzineh@who.int::edcab00f-6318-46e5-a4a9-188b01ee222f" providerId="AD" clId="Web-{E2FC898D-4359-03D2-F495-15F933F314CC}" dt="2023-06-09T17:39:14.003" v="213"/>
          <pc:sldLayoutMkLst>
            <pc:docMk/>
            <pc:sldMasterMk cId="2244347246" sldId="2147483800"/>
            <pc:sldLayoutMk cId="1551680982" sldId="2147483817"/>
          </pc:sldLayoutMkLst>
        </pc:sldLayoutChg>
        <pc:sldLayoutChg chg="add">
          <pc:chgData name="EZZINE, Hind" userId="S::ezzineh@who.int::edcab00f-6318-46e5-a4a9-188b01ee222f" providerId="AD" clId="Web-{E2FC898D-4359-03D2-F495-15F933F314CC}" dt="2023-06-09T17:39:14.003" v="213"/>
          <pc:sldLayoutMkLst>
            <pc:docMk/>
            <pc:sldMasterMk cId="2244347246" sldId="2147483800"/>
            <pc:sldLayoutMk cId="965447362" sldId="2147483819"/>
          </pc:sldLayoutMkLst>
        </pc:sldLayoutChg>
      </pc:sldMasterChg>
    </pc:docChg>
  </pc:docChgLst>
  <pc:docChgLst>
    <pc:chgData name="GOMEZ, Paula" userId="S::gomezp@who.int::c93cf399-3ed7-4230-9282-8831e3fe5ae7" providerId="AD" clId="Web-{908769C1-B04C-EF2A-7695-EE3965FC33AC}"/>
    <pc:docChg chg="modSld">
      <pc:chgData name="GOMEZ, Paula" userId="S::gomezp@who.int::c93cf399-3ed7-4230-9282-8831e3fe5ae7" providerId="AD" clId="Web-{908769C1-B04C-EF2A-7695-EE3965FC33AC}" dt="2023-06-12T06:50:35.628" v="0" actId="1076"/>
      <pc:docMkLst>
        <pc:docMk/>
      </pc:docMkLst>
      <pc:sldChg chg="modSp">
        <pc:chgData name="GOMEZ, Paula" userId="S::gomezp@who.int::c93cf399-3ed7-4230-9282-8831e3fe5ae7" providerId="AD" clId="Web-{908769C1-B04C-EF2A-7695-EE3965FC33AC}" dt="2023-06-12T06:50:35.628" v="0" actId="1076"/>
        <pc:sldMkLst>
          <pc:docMk/>
          <pc:sldMk cId="0" sldId="258"/>
        </pc:sldMkLst>
        <pc:spChg chg="mod">
          <ac:chgData name="GOMEZ, Paula" userId="S::gomezp@who.int::c93cf399-3ed7-4230-9282-8831e3fe5ae7" providerId="AD" clId="Web-{908769C1-B04C-EF2A-7695-EE3965FC33AC}" dt="2023-06-12T06:50:35.628" v="0" actId="1076"/>
          <ac:spMkLst>
            <pc:docMk/>
            <pc:sldMk cId="0" sldId="258"/>
            <ac:spMk id="4" creationId="{AC76EE5B-349D-B8E8-4621-F9C94E15F364}"/>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78" name="Shape 278"/>
          <p:cNvSpPr>
            <a:spLocks noGrp="1" noRot="1" noChangeAspect="1"/>
          </p:cNvSpPr>
          <p:nvPr>
            <p:ph type="sldImg"/>
          </p:nvPr>
        </p:nvSpPr>
        <p:spPr>
          <a:xfrm>
            <a:off x="1143000" y="685800"/>
            <a:ext cx="4572000" cy="3429000"/>
          </a:xfrm>
          <a:prstGeom prst="rect">
            <a:avLst/>
          </a:prstGeom>
        </p:spPr>
        <p:txBody>
          <a:bodyPr/>
          <a:lstStyle/>
          <a:p>
            <a:endParaRPr/>
          </a:p>
        </p:txBody>
      </p:sp>
      <p:sp>
        <p:nvSpPr>
          <p:cNvPr id="279" name="Shape 279"/>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defRPr sz="1200">
        <a:latin typeface="+mn-lt"/>
        <a:ea typeface="+mn-ea"/>
        <a:cs typeface="+mn-cs"/>
        <a:sym typeface="Source Sans Pro Regular"/>
      </a:defRPr>
    </a:lvl1pPr>
    <a:lvl2pPr indent="228600" latinLnBrk="0">
      <a:defRPr sz="1200">
        <a:latin typeface="+mn-lt"/>
        <a:ea typeface="+mn-ea"/>
        <a:cs typeface="+mn-cs"/>
        <a:sym typeface="Source Sans Pro Regular"/>
      </a:defRPr>
    </a:lvl2pPr>
    <a:lvl3pPr indent="457200" latinLnBrk="0">
      <a:defRPr sz="1200">
        <a:latin typeface="+mn-lt"/>
        <a:ea typeface="+mn-ea"/>
        <a:cs typeface="+mn-cs"/>
        <a:sym typeface="Source Sans Pro Regular"/>
      </a:defRPr>
    </a:lvl3pPr>
    <a:lvl4pPr indent="685800" latinLnBrk="0">
      <a:defRPr sz="1200">
        <a:latin typeface="+mn-lt"/>
        <a:ea typeface="+mn-ea"/>
        <a:cs typeface="+mn-cs"/>
        <a:sym typeface="Source Sans Pro Regular"/>
      </a:defRPr>
    </a:lvl4pPr>
    <a:lvl5pPr indent="914400" latinLnBrk="0">
      <a:defRPr sz="1200">
        <a:latin typeface="+mn-lt"/>
        <a:ea typeface="+mn-ea"/>
        <a:cs typeface="+mn-cs"/>
        <a:sym typeface="Source Sans Pro Regular"/>
      </a:defRPr>
    </a:lvl5pPr>
    <a:lvl6pPr indent="1143000" latinLnBrk="0">
      <a:defRPr sz="1200">
        <a:latin typeface="+mn-lt"/>
        <a:ea typeface="+mn-ea"/>
        <a:cs typeface="+mn-cs"/>
        <a:sym typeface="Source Sans Pro Regular"/>
      </a:defRPr>
    </a:lvl6pPr>
    <a:lvl7pPr indent="1371600" latinLnBrk="0">
      <a:defRPr sz="1200">
        <a:latin typeface="+mn-lt"/>
        <a:ea typeface="+mn-ea"/>
        <a:cs typeface="+mn-cs"/>
        <a:sym typeface="Source Sans Pro Regular"/>
      </a:defRPr>
    </a:lvl7pPr>
    <a:lvl8pPr indent="1600200" latinLnBrk="0">
      <a:defRPr sz="1200">
        <a:latin typeface="+mn-lt"/>
        <a:ea typeface="+mn-ea"/>
        <a:cs typeface="+mn-cs"/>
        <a:sym typeface="Source Sans Pro Regular"/>
      </a:defRPr>
    </a:lvl8pPr>
    <a:lvl9pPr indent="1828800" latinLnBrk="0">
      <a:defRPr sz="1200">
        <a:latin typeface="+mn-lt"/>
        <a:ea typeface="+mn-ea"/>
        <a:cs typeface="+mn-cs"/>
        <a:sym typeface="Source Sans Pro Regular"/>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4" name="Shape 304"/>
          <p:cNvSpPr>
            <a:spLocks noGrp="1" noRot="1" noChangeAspect="1"/>
          </p:cNvSpPr>
          <p:nvPr>
            <p:ph type="sldImg"/>
          </p:nvPr>
        </p:nvSpPr>
        <p:spPr>
          <a:xfrm>
            <a:off x="381000" y="685800"/>
            <a:ext cx="6096000" cy="3429000"/>
          </a:xfrm>
          <a:prstGeom prst="rect">
            <a:avLst/>
          </a:prstGeom>
        </p:spPr>
        <p:txBody>
          <a:bodyPr/>
          <a:lstStyle/>
          <a:p>
            <a:endParaRPr/>
          </a:p>
        </p:txBody>
      </p:sp>
      <p:sp>
        <p:nvSpPr>
          <p:cNvPr id="305" name="Shape 305"/>
          <p:cNvSpPr>
            <a:spLocks noGrp="1"/>
          </p:cNvSpPr>
          <p:nvPr>
            <p:ph type="body" sz="quarter" idx="1"/>
          </p:nvPr>
        </p:nvSpPr>
        <p:spPr>
          <a:prstGeom prst="rect">
            <a:avLst/>
          </a:prstGeom>
        </p:spPr>
        <p:txBody>
          <a:bodyPr/>
          <a:lstStyle>
            <a:lvl1pPr>
              <a:spcBef>
                <a:spcPts val="0"/>
              </a:spcBef>
            </a:lvl1pPr>
          </a:lstStyle>
          <a:p>
            <a:r>
              <a:t> </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0" name="Shape 290"/>
          <p:cNvSpPr>
            <a:spLocks noGrp="1" noRot="1" noChangeAspect="1"/>
          </p:cNvSpPr>
          <p:nvPr>
            <p:ph type="sldImg"/>
          </p:nvPr>
        </p:nvSpPr>
        <p:spPr>
          <a:xfrm>
            <a:off x="381000" y="685800"/>
            <a:ext cx="6096000" cy="3429000"/>
          </a:xfrm>
          <a:prstGeom prst="rect">
            <a:avLst/>
          </a:prstGeom>
        </p:spPr>
        <p:txBody>
          <a:bodyPr/>
          <a:lstStyle/>
          <a:p>
            <a:endParaRPr/>
          </a:p>
        </p:txBody>
      </p:sp>
      <p:sp>
        <p:nvSpPr>
          <p:cNvPr id="291" name="Shape 291"/>
          <p:cNvSpPr>
            <a:spLocks noGrp="1"/>
          </p:cNvSpPr>
          <p:nvPr>
            <p:ph type="body" sz="quarter" idx="1"/>
          </p:nvPr>
        </p:nvSpPr>
        <p:spPr>
          <a:prstGeom prst="rect">
            <a:avLst/>
          </a:prstGeom>
        </p:spPr>
        <p:txBody>
          <a:bodyPr/>
          <a:lstStyle/>
          <a:p>
            <a:r>
              <a:t> </a:t>
            </a: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2.jp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2.jp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2.jp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2.jp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12.jpe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12.jpe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13.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14.jpe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1.xml"/><Relationship Id="rId5" Type="http://schemas.openxmlformats.org/officeDocument/2006/relationships/image" Target="../media/image15.jpeg"/><Relationship Id="rId4" Type="http://schemas.openxmlformats.org/officeDocument/2006/relationships/image" Target="../media/image6.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1.xml"/><Relationship Id="rId5" Type="http://schemas.openxmlformats.org/officeDocument/2006/relationships/image" Target="../media/image2.jpg"/><Relationship Id="rId4" Type="http://schemas.openxmlformats.org/officeDocument/2006/relationships/image" Target="../media/image6.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2.jp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2.jp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2.jp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2.jp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2.jp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reserve="1">
  <p:cSld name="Title Slide">
    <p:spTree>
      <p:nvGrpSpPr>
        <p:cNvPr id="1" name=""/>
        <p:cNvGrpSpPr/>
        <p:nvPr/>
      </p:nvGrpSpPr>
      <p:grpSpPr>
        <a:xfrm>
          <a:off x="0" y="0"/>
          <a:ext cx="0" cy="0"/>
          <a:chOff x="0" y="0"/>
          <a:chExt cx="0" cy="0"/>
        </a:xfrm>
      </p:grpSpPr>
      <p:sp>
        <p:nvSpPr>
          <p:cNvPr id="19" name="Rectangle 1"/>
          <p:cNvSpPr/>
          <p:nvPr/>
        </p:nvSpPr>
        <p:spPr>
          <a:xfrm>
            <a:off x="0" y="13"/>
            <a:ext cx="12192000" cy="4354825"/>
          </a:xfrm>
          <a:prstGeom prst="rect">
            <a:avLst/>
          </a:prstGeom>
          <a:solidFill>
            <a:srgbClr val="ECF2F8"/>
          </a:solidFill>
          <a:ln w="12700">
            <a:miter lim="400000"/>
          </a:ln>
        </p:spPr>
        <p:txBody>
          <a:bodyPr lIns="34289" rIns="34289" anchor="ctr"/>
          <a:lstStyle/>
          <a:p>
            <a:pPr algn="ctr">
              <a:defRPr sz="500">
                <a:solidFill>
                  <a:srgbClr val="FFFFFF"/>
                </a:solidFill>
                <a:latin typeface="+mj-lt"/>
                <a:ea typeface="+mj-ea"/>
                <a:cs typeface="+mj-cs"/>
                <a:sym typeface="Source Sans Pro Regular"/>
              </a:defRPr>
            </a:pPr>
            <a:endParaRPr sz="375"/>
          </a:p>
        </p:txBody>
      </p:sp>
      <p:pic>
        <p:nvPicPr>
          <p:cNvPr id="20"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sp>
        <p:nvSpPr>
          <p:cNvPr id="23" name="Subtitle 2"/>
          <p:cNvSpPr txBox="1"/>
          <p:nvPr/>
        </p:nvSpPr>
        <p:spPr>
          <a:xfrm>
            <a:off x="2992120" y="6176962"/>
            <a:ext cx="5598160" cy="24237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ctr">
              <a:spcBef>
                <a:spcPts val="300"/>
              </a:spcBef>
              <a:defRPr sz="1300">
                <a:solidFill>
                  <a:srgbClr val="FFFFFF"/>
                </a:solidFill>
                <a:latin typeface="+mj-lt"/>
                <a:ea typeface="+mj-ea"/>
                <a:cs typeface="+mj-cs"/>
                <a:sym typeface="Source Sans Pro Regular"/>
              </a:defRPr>
            </a:lvl1pPr>
          </a:lstStyle>
          <a:p>
            <a:r>
              <a:rPr sz="975"/>
              <a:t>Rapid Response Teams Training</a:t>
            </a:r>
          </a:p>
        </p:txBody>
      </p:sp>
      <p:sp>
        <p:nvSpPr>
          <p:cNvPr id="26" name="Subtitle 5"/>
          <p:cNvSpPr txBox="1"/>
          <p:nvPr/>
        </p:nvSpPr>
        <p:spPr>
          <a:xfrm>
            <a:off x="8061959" y="6637773"/>
            <a:ext cx="3794759"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sz="675"/>
              <a:t>B2.2 ACFCT</a:t>
            </a:r>
          </a:p>
        </p:txBody>
      </p:sp>
      <p:pic>
        <p:nvPicPr>
          <p:cNvPr id="27" name="Picture 18" descr="Picture 18"/>
          <p:cNvPicPr>
            <a:picLocks noChangeAspect="1"/>
          </p:cNvPicPr>
          <p:nvPr/>
        </p:nvPicPr>
        <p:blipFill>
          <a:blip r:embed="rId3"/>
          <a:stretch>
            <a:fillRect/>
          </a:stretch>
        </p:blipFill>
        <p:spPr>
          <a:xfrm>
            <a:off x="9002489" y="5116962"/>
            <a:ext cx="2823416" cy="908686"/>
          </a:xfrm>
          <a:prstGeom prst="rect">
            <a:avLst/>
          </a:prstGeom>
          <a:ln w="12700">
            <a:miter lim="400000"/>
          </a:ln>
        </p:spPr>
      </p:pic>
      <p:sp>
        <p:nvSpPr>
          <p:cNvPr id="29" name="Body Level One…"/>
          <p:cNvSpPr txBox="1">
            <a:spLocks noGrp="1"/>
          </p:cNvSpPr>
          <p:nvPr>
            <p:ph type="body" sz="quarter" idx="1"/>
          </p:nvPr>
        </p:nvSpPr>
        <p:spPr>
          <a:xfrm>
            <a:off x="5525727" y="3491869"/>
            <a:ext cx="5925539" cy="914401"/>
          </a:xfrm>
          <a:prstGeom prst="rect">
            <a:avLst/>
          </a:prstGeom>
        </p:spPr>
        <p:txBody>
          <a:bodyPr/>
          <a:lstStyle>
            <a:lvl1pPr>
              <a:defRPr>
                <a:latin typeface="Source Sans Pro Bold"/>
                <a:ea typeface="Source Sans Pro Bold"/>
                <a:cs typeface="Source Sans Pro Bold"/>
                <a:sym typeface="Source Sans Pro Bold"/>
              </a:defRPr>
            </a:lvl1pPr>
            <a:lvl2pPr marL="162744" indent="-54248">
              <a:defRPr>
                <a:latin typeface="Source Sans Pro Bold"/>
                <a:ea typeface="Source Sans Pro Bold"/>
                <a:cs typeface="Source Sans Pro Bold"/>
                <a:sym typeface="Source Sans Pro Bold"/>
              </a:defRPr>
            </a:lvl2pPr>
            <a:lvl3pPr marL="271239" indent="-54248">
              <a:defRPr>
                <a:latin typeface="Source Sans Pro Bold"/>
                <a:ea typeface="Source Sans Pro Bold"/>
                <a:cs typeface="Source Sans Pro Bold"/>
                <a:sym typeface="Source Sans Pro Bold"/>
              </a:defRPr>
            </a:lvl3pPr>
            <a:lvl4pPr marL="379736" indent="-54248">
              <a:defRPr>
                <a:latin typeface="Source Sans Pro Bold"/>
                <a:ea typeface="Source Sans Pro Bold"/>
                <a:cs typeface="Source Sans Pro Bold"/>
                <a:sym typeface="Source Sans Pro Bold"/>
              </a:defRPr>
            </a:lvl4pPr>
            <a:lvl5pPr marL="488231" indent="-54248">
              <a:defRPr>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30" name="Title Text"/>
          <p:cNvSpPr txBox="1">
            <a:spLocks noGrp="1"/>
          </p:cNvSpPr>
          <p:nvPr>
            <p:ph type="title"/>
          </p:nvPr>
        </p:nvSpPr>
        <p:spPr>
          <a:xfrm>
            <a:off x="517797" y="1587567"/>
            <a:ext cx="4490140" cy="2410277"/>
          </a:xfrm>
          <a:prstGeom prst="rect">
            <a:avLst/>
          </a:prstGeom>
        </p:spPr>
        <p:txBody>
          <a:bodyPr/>
          <a:lstStyle/>
          <a:p>
            <a:r>
              <a:t>Title Text</a:t>
            </a:r>
          </a:p>
        </p:txBody>
      </p:sp>
      <p:sp>
        <p:nvSpPr>
          <p:cNvPr id="2" name="Slide Number">
            <a:extLst>
              <a:ext uri="{FF2B5EF4-FFF2-40B4-BE49-F238E27FC236}">
                <a16:creationId xmlns:a16="http://schemas.microsoft.com/office/drawing/2014/main" id="{0F8F7981-FEF0-3069-5218-10733033B20E}"/>
              </a:ext>
            </a:extLst>
          </p:cNvPr>
          <p:cNvSpPr txBox="1">
            <a:spLocks/>
          </p:cNvSpPr>
          <p:nvPr userDrawn="1"/>
        </p:nvSpPr>
        <p:spPr>
          <a:xfrm>
            <a:off x="11836402"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latin typeface="+mj-lt"/>
              </a:rPr>
              <a:pPr/>
              <a:t>‹#›</a:t>
            </a:fld>
            <a:endParaRPr lang="hu-HU" sz="825" dirty="0">
              <a:latin typeface="+mj-lt"/>
            </a:endParaRPr>
          </a:p>
        </p:txBody>
      </p:sp>
      <p:sp>
        <p:nvSpPr>
          <p:cNvPr id="3" name="Subtitle 5">
            <a:extLst>
              <a:ext uri="{FF2B5EF4-FFF2-40B4-BE49-F238E27FC236}">
                <a16:creationId xmlns:a16="http://schemas.microsoft.com/office/drawing/2014/main" id="{FEB09676-965C-54A4-4B53-0D344F802A8F}"/>
              </a:ext>
            </a:extLst>
          </p:cNvPr>
          <p:cNvSpPr txBox="1"/>
          <p:nvPr userDrawn="1"/>
        </p:nvSpPr>
        <p:spPr>
          <a:xfrm>
            <a:off x="8061959" y="6472101"/>
            <a:ext cx="3794759"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sz="675" dirty="0"/>
              <a:t>RRT Advanced Training Package</a:t>
            </a:r>
          </a:p>
        </p:txBody>
      </p:sp>
      <p:pic>
        <p:nvPicPr>
          <p:cNvPr id="14" name="Picture 13" descr="A logo of the united nations organization&#10;&#10;Description automatically generated with low confidence">
            <a:extLst>
              <a:ext uri="{FF2B5EF4-FFF2-40B4-BE49-F238E27FC236}">
                <a16:creationId xmlns:a16="http://schemas.microsoft.com/office/drawing/2014/main" id="{802647F8-56B7-4B4D-98FB-48E1A067F38A}"/>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25659" y="6152061"/>
            <a:ext cx="967884" cy="640080"/>
          </a:xfrm>
          <a:prstGeom prst="rect">
            <a:avLst/>
          </a:prstGeom>
        </p:spPr>
      </p:pic>
      <p:pic>
        <p:nvPicPr>
          <p:cNvPr id="15" name="Picture 14" descr="A picture containing text, font, graphics, screenshot&#10;&#10;Description automatically generated">
            <a:extLst>
              <a:ext uri="{FF2B5EF4-FFF2-40B4-BE49-F238E27FC236}">
                <a16:creationId xmlns:a16="http://schemas.microsoft.com/office/drawing/2014/main" id="{B19A3817-C018-4ED4-B7C2-8A1F55776009}"/>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1194415" y="96797"/>
            <a:ext cx="917919" cy="822960"/>
          </a:xfrm>
          <a:prstGeom prst="rect">
            <a:avLst/>
          </a:prstGeom>
        </p:spPr>
      </p:pic>
    </p:spTree>
    <p:extLst>
      <p:ext uri="{BB962C8B-B14F-4D97-AF65-F5344CB8AC3E}">
        <p14:creationId xmlns:p14="http://schemas.microsoft.com/office/powerpoint/2010/main" val="1527975551"/>
      </p:ext>
    </p:extLst>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reserve="1">
  <p:cSld name="7_Custom Layout">
    <p:spTree>
      <p:nvGrpSpPr>
        <p:cNvPr id="1" name=""/>
        <p:cNvGrpSpPr/>
        <p:nvPr/>
      </p:nvGrpSpPr>
      <p:grpSpPr>
        <a:xfrm>
          <a:off x="0" y="0"/>
          <a:ext cx="0" cy="0"/>
          <a:chOff x="0" y="0"/>
          <a:chExt cx="0" cy="0"/>
        </a:xfrm>
      </p:grpSpPr>
      <p:pic>
        <p:nvPicPr>
          <p:cNvPr id="175"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sp>
        <p:nvSpPr>
          <p:cNvPr id="178" name="Subtitle 2"/>
          <p:cNvSpPr txBox="1"/>
          <p:nvPr/>
        </p:nvSpPr>
        <p:spPr>
          <a:xfrm>
            <a:off x="2992120" y="6176962"/>
            <a:ext cx="5598160" cy="24237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ctr">
              <a:spcBef>
                <a:spcPts val="300"/>
              </a:spcBef>
              <a:defRPr sz="1300">
                <a:solidFill>
                  <a:srgbClr val="FFFFFF"/>
                </a:solidFill>
                <a:latin typeface="+mj-lt"/>
                <a:ea typeface="+mj-ea"/>
                <a:cs typeface="+mj-cs"/>
                <a:sym typeface="Source Sans Pro Regular"/>
              </a:defRPr>
            </a:lvl1pPr>
          </a:lstStyle>
          <a:p>
            <a:r>
              <a:rPr sz="975"/>
              <a:t>Rapid Response Teams Training</a:t>
            </a:r>
          </a:p>
        </p:txBody>
      </p:sp>
      <p:sp>
        <p:nvSpPr>
          <p:cNvPr id="181" name="Subtitle 5"/>
          <p:cNvSpPr txBox="1"/>
          <p:nvPr/>
        </p:nvSpPr>
        <p:spPr>
          <a:xfrm>
            <a:off x="8061959" y="6637773"/>
            <a:ext cx="3794759"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sz="675"/>
              <a:t>B2.2 ACFCT</a:t>
            </a:r>
          </a:p>
        </p:txBody>
      </p:sp>
      <p:sp>
        <p:nvSpPr>
          <p:cNvPr id="182" name="Rounded Rectangle 4"/>
          <p:cNvSpPr/>
          <p:nvPr/>
        </p:nvSpPr>
        <p:spPr>
          <a:xfrm flipV="1">
            <a:off x="5003343" y="3246970"/>
            <a:ext cx="2515176" cy="111824"/>
          </a:xfrm>
          <a:prstGeom prst="roundRect">
            <a:avLst>
              <a:gd name="adj" fmla="val 50000"/>
            </a:avLst>
          </a:prstGeom>
          <a:solidFill>
            <a:schemeClr val="accent3"/>
          </a:solidFill>
          <a:ln w="12700">
            <a:miter lim="400000"/>
          </a:ln>
        </p:spPr>
        <p:txBody>
          <a:bodyPr lIns="34289" rIns="34289" anchor="ctr"/>
          <a:lstStyle/>
          <a:p>
            <a:pPr algn="ctr">
              <a:defRPr sz="700">
                <a:solidFill>
                  <a:srgbClr val="FFFFFF"/>
                </a:solidFill>
                <a:latin typeface="+mj-lt"/>
                <a:ea typeface="+mj-ea"/>
                <a:cs typeface="+mj-cs"/>
                <a:sym typeface="Source Sans Pro Regular"/>
              </a:defRPr>
            </a:pPr>
            <a:endParaRPr sz="525"/>
          </a:p>
        </p:txBody>
      </p:sp>
      <p:sp>
        <p:nvSpPr>
          <p:cNvPr id="183" name="Body Level One…"/>
          <p:cNvSpPr txBox="1">
            <a:spLocks noGrp="1"/>
          </p:cNvSpPr>
          <p:nvPr>
            <p:ph type="body" sz="half" idx="1" hasCustomPrompt="1"/>
          </p:nvPr>
        </p:nvSpPr>
        <p:spPr>
          <a:xfrm>
            <a:off x="587205" y="1971020"/>
            <a:ext cx="11347451" cy="1870076"/>
          </a:xfrm>
          <a:prstGeom prst="rect">
            <a:avLst/>
          </a:prstGeom>
        </p:spPr>
        <p:txBody>
          <a:bodyPr anchor="ctr"/>
          <a:lstStyle>
            <a:lvl1pPr marL="0" indent="0" algn="ctr">
              <a:buClrTx/>
              <a:buSzTx/>
              <a:buFontTx/>
              <a:buNone/>
              <a:defRPr>
                <a:solidFill>
                  <a:srgbClr val="FFFFFF"/>
                </a:solidFill>
                <a:latin typeface="Source Sans Pro Bold"/>
                <a:ea typeface="Source Sans Pro Bold"/>
                <a:cs typeface="Source Sans Pro Bold"/>
                <a:sym typeface="Source Sans Pro Bold"/>
              </a:defRPr>
            </a:lvl1pPr>
            <a:lvl2pPr algn="ctr">
              <a:buClrTx/>
              <a:buFontTx/>
              <a:defRPr>
                <a:solidFill>
                  <a:srgbClr val="FFFFFF"/>
                </a:solidFill>
                <a:latin typeface="Source Sans Pro Bold"/>
                <a:ea typeface="Source Sans Pro Bold"/>
                <a:cs typeface="Source Sans Pro Bold"/>
                <a:sym typeface="Source Sans Pro Bold"/>
              </a:defRPr>
            </a:lvl2pPr>
            <a:lvl3pPr algn="ctr">
              <a:buClrTx/>
              <a:buFontTx/>
              <a:defRPr>
                <a:solidFill>
                  <a:srgbClr val="FFFFFF"/>
                </a:solidFill>
                <a:latin typeface="Source Sans Pro Bold"/>
                <a:ea typeface="Source Sans Pro Bold"/>
                <a:cs typeface="Source Sans Pro Bold"/>
                <a:sym typeface="Source Sans Pro Bold"/>
              </a:defRPr>
            </a:lvl3pPr>
            <a:lvl4pPr algn="ctr">
              <a:buClrTx/>
              <a:buFontTx/>
              <a:defRPr>
                <a:solidFill>
                  <a:srgbClr val="FFFFFF"/>
                </a:solidFill>
                <a:latin typeface="Source Sans Pro Bold"/>
                <a:ea typeface="Source Sans Pro Bold"/>
                <a:cs typeface="Source Sans Pro Bold"/>
                <a:sym typeface="Source Sans Pro Bold"/>
              </a:defRPr>
            </a:lvl4pPr>
            <a:lvl5pPr algn="ctr">
              <a:buClrTx/>
              <a:buFontTx/>
              <a:defRPr>
                <a:solidFill>
                  <a:srgbClr val="FFFFFF"/>
                </a:solidFill>
                <a:latin typeface="Source Sans Pro Bold"/>
                <a:ea typeface="Source Sans Pro Bold"/>
                <a:cs typeface="Source Sans Pro Bold"/>
                <a:sym typeface="Source Sans Pro Bold"/>
              </a:defRPr>
            </a:lvl5pPr>
          </a:lstStyle>
          <a:p>
            <a:r>
              <a:t>Click to edit Master title style</a:t>
            </a:r>
          </a:p>
          <a:p>
            <a:pPr lvl="1"/>
            <a:endParaRPr/>
          </a:p>
          <a:p>
            <a:pPr lvl="2"/>
            <a:endParaRPr/>
          </a:p>
          <a:p>
            <a:pPr lvl="3"/>
            <a:endParaRPr/>
          </a:p>
          <a:p>
            <a:pPr lvl="4"/>
            <a:endParaRPr/>
          </a:p>
        </p:txBody>
      </p:sp>
      <p:sp>
        <p:nvSpPr>
          <p:cNvPr id="2" name="Slide Number">
            <a:extLst>
              <a:ext uri="{FF2B5EF4-FFF2-40B4-BE49-F238E27FC236}">
                <a16:creationId xmlns:a16="http://schemas.microsoft.com/office/drawing/2014/main" id="{5955EDFD-7316-5153-041B-4C1093E21DB6}"/>
              </a:ext>
            </a:extLst>
          </p:cNvPr>
          <p:cNvSpPr txBox="1">
            <a:spLocks/>
          </p:cNvSpPr>
          <p:nvPr userDrawn="1"/>
        </p:nvSpPr>
        <p:spPr>
          <a:xfrm>
            <a:off x="11836402"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latin typeface="+mj-lt"/>
              </a:rPr>
              <a:pPr/>
              <a:t>‹#›</a:t>
            </a:fld>
            <a:endParaRPr lang="hu-HU" sz="825" dirty="0">
              <a:latin typeface="+mj-lt"/>
            </a:endParaRPr>
          </a:p>
        </p:txBody>
      </p:sp>
      <p:sp>
        <p:nvSpPr>
          <p:cNvPr id="3" name="Subtitle 5">
            <a:extLst>
              <a:ext uri="{FF2B5EF4-FFF2-40B4-BE49-F238E27FC236}">
                <a16:creationId xmlns:a16="http://schemas.microsoft.com/office/drawing/2014/main" id="{BCE318B9-D78A-7166-706C-F69A9A3382ED}"/>
              </a:ext>
            </a:extLst>
          </p:cNvPr>
          <p:cNvSpPr txBox="1"/>
          <p:nvPr userDrawn="1"/>
        </p:nvSpPr>
        <p:spPr>
          <a:xfrm>
            <a:off x="8061959" y="6472101"/>
            <a:ext cx="3794759"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sz="675" dirty="0"/>
              <a:t>RRT Advanced Training Package</a:t>
            </a:r>
          </a:p>
        </p:txBody>
      </p:sp>
      <p:pic>
        <p:nvPicPr>
          <p:cNvPr id="11" name="Picture 10" descr="A logo of the united nations organization&#10;&#10;Description automatically generated with low confidence">
            <a:extLst>
              <a:ext uri="{FF2B5EF4-FFF2-40B4-BE49-F238E27FC236}">
                <a16:creationId xmlns:a16="http://schemas.microsoft.com/office/drawing/2014/main" id="{E103695A-CB56-468E-B04E-C06BAC3A59CB}"/>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5659" y="6152061"/>
            <a:ext cx="967884" cy="640080"/>
          </a:xfrm>
          <a:prstGeom prst="rect">
            <a:avLst/>
          </a:prstGeom>
        </p:spPr>
      </p:pic>
      <p:pic>
        <p:nvPicPr>
          <p:cNvPr id="4" name="Picture 3">
            <a:extLst>
              <a:ext uri="{FF2B5EF4-FFF2-40B4-BE49-F238E27FC236}">
                <a16:creationId xmlns:a16="http://schemas.microsoft.com/office/drawing/2014/main" id="{E565B4A4-5F98-4F8D-A429-5D5298B1C65F}"/>
              </a:ext>
            </a:extLst>
          </p:cNvPr>
          <p:cNvPicPr>
            <a:picLocks noChangeAspect="1"/>
          </p:cNvPicPr>
          <p:nvPr userDrawn="1"/>
        </p:nvPicPr>
        <p:blipFill>
          <a:blip r:embed="rId4"/>
          <a:stretch>
            <a:fillRect/>
          </a:stretch>
        </p:blipFill>
        <p:spPr>
          <a:xfrm>
            <a:off x="11063549" y="113501"/>
            <a:ext cx="1030313" cy="926672"/>
          </a:xfrm>
          <a:prstGeom prst="rect">
            <a:avLst/>
          </a:prstGeom>
        </p:spPr>
      </p:pic>
    </p:spTree>
    <p:extLst>
      <p:ext uri="{BB962C8B-B14F-4D97-AF65-F5344CB8AC3E}">
        <p14:creationId xmlns:p14="http://schemas.microsoft.com/office/powerpoint/2010/main" val="2266656484"/>
      </p:ext>
    </p:extLst>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reserve="1">
  <p:cSld name="1_Section Header">
    <p:spTree>
      <p:nvGrpSpPr>
        <p:cNvPr id="1" name=""/>
        <p:cNvGrpSpPr/>
        <p:nvPr/>
      </p:nvGrpSpPr>
      <p:grpSpPr>
        <a:xfrm>
          <a:off x="0" y="0"/>
          <a:ext cx="0" cy="0"/>
          <a:chOff x="0" y="0"/>
          <a:chExt cx="0" cy="0"/>
        </a:xfrm>
      </p:grpSpPr>
      <p:pic>
        <p:nvPicPr>
          <p:cNvPr id="235" name="Image" descr="Image"/>
          <p:cNvPicPr>
            <a:picLocks noChangeAspect="1"/>
          </p:cNvPicPr>
          <p:nvPr/>
        </p:nvPicPr>
        <p:blipFill>
          <a:blip r:embed="rId2"/>
          <a:stretch>
            <a:fillRect/>
          </a:stretch>
        </p:blipFill>
        <p:spPr>
          <a:xfrm>
            <a:off x="-18792" y="-48495"/>
            <a:ext cx="5131639" cy="655777"/>
          </a:xfrm>
          <a:prstGeom prst="rect">
            <a:avLst/>
          </a:prstGeom>
          <a:ln w="12700">
            <a:miter lim="400000"/>
          </a:ln>
        </p:spPr>
      </p:pic>
      <p:sp>
        <p:nvSpPr>
          <p:cNvPr id="238" name="Subtitle 2"/>
          <p:cNvSpPr txBox="1"/>
          <p:nvPr/>
        </p:nvSpPr>
        <p:spPr>
          <a:xfrm>
            <a:off x="2992120" y="6176962"/>
            <a:ext cx="5598160" cy="24237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ctr">
              <a:spcBef>
                <a:spcPts val="300"/>
              </a:spcBef>
              <a:defRPr sz="1300">
                <a:solidFill>
                  <a:srgbClr val="FFFFFF"/>
                </a:solidFill>
                <a:latin typeface="+mj-lt"/>
                <a:ea typeface="+mj-ea"/>
                <a:cs typeface="+mj-cs"/>
                <a:sym typeface="Source Sans Pro Regular"/>
              </a:defRPr>
            </a:lvl1pPr>
          </a:lstStyle>
          <a:p>
            <a:r>
              <a:rPr sz="975"/>
              <a:t>Rapid Response Teams Training</a:t>
            </a:r>
          </a:p>
        </p:txBody>
      </p:sp>
      <p:sp>
        <p:nvSpPr>
          <p:cNvPr id="241" name="Subtitle 5"/>
          <p:cNvSpPr txBox="1"/>
          <p:nvPr/>
        </p:nvSpPr>
        <p:spPr>
          <a:xfrm>
            <a:off x="8061959" y="6637773"/>
            <a:ext cx="3794759"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sz="675"/>
              <a:t>B2.2 ACFCT</a:t>
            </a:r>
          </a:p>
        </p:txBody>
      </p:sp>
      <p:sp>
        <p:nvSpPr>
          <p:cNvPr id="242" name="Body Level One…"/>
          <p:cNvSpPr txBox="1">
            <a:spLocks noGrp="1"/>
          </p:cNvSpPr>
          <p:nvPr>
            <p:ph type="body" idx="1"/>
          </p:nvPr>
        </p:nvSpPr>
        <p:spPr>
          <a:xfrm>
            <a:off x="2438400" y="1247001"/>
            <a:ext cx="8058616"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43" name="Text Placeholder 5"/>
          <p:cNvSpPr>
            <a:spLocks noGrp="1"/>
          </p:cNvSpPr>
          <p:nvPr>
            <p:ph type="body" sz="quarter" idx="21"/>
          </p:nvPr>
        </p:nvSpPr>
        <p:spPr>
          <a:xfrm>
            <a:off x="188794" y="-28582"/>
            <a:ext cx="10445751" cy="615951"/>
          </a:xfrm>
          <a:prstGeom prst="rect">
            <a:avLst/>
          </a:prstGeom>
        </p:spPr>
        <p:txBody>
          <a:bodyPr/>
          <a:lstStyle>
            <a:lvl1pPr marL="0" indent="0">
              <a:buClrTx/>
              <a:buSzTx/>
              <a:buFontTx/>
              <a:buNone/>
              <a:defRPr>
                <a:solidFill>
                  <a:srgbClr val="FFFFFF"/>
                </a:solidFill>
                <a:latin typeface="Source Sans Pro Bold"/>
                <a:sym typeface="Source Sans Pro Bold"/>
              </a:defRPr>
            </a:lvl1pPr>
          </a:lstStyle>
          <a:p>
            <a:pPr marL="0" indent="0">
              <a:buClrTx/>
              <a:buSzTx/>
              <a:buFontTx/>
              <a:buNone/>
              <a:defRPr>
                <a:solidFill>
                  <a:srgbClr val="FFFFFF"/>
                </a:solidFill>
                <a:latin typeface="Source Sans Pro Bold"/>
                <a:ea typeface="Source Sans Pro Bold"/>
                <a:cs typeface="Source Sans Pro Bold"/>
                <a:sym typeface="Source Sans Pro Bold"/>
              </a:defRPr>
            </a:pPr>
            <a:endParaRPr/>
          </a:p>
        </p:txBody>
      </p:sp>
      <p:sp>
        <p:nvSpPr>
          <p:cNvPr id="2" name="Slide Number">
            <a:extLst>
              <a:ext uri="{FF2B5EF4-FFF2-40B4-BE49-F238E27FC236}">
                <a16:creationId xmlns:a16="http://schemas.microsoft.com/office/drawing/2014/main" id="{8A62D877-AD33-5304-4D61-D414499353A1}"/>
              </a:ext>
            </a:extLst>
          </p:cNvPr>
          <p:cNvSpPr txBox="1">
            <a:spLocks/>
          </p:cNvSpPr>
          <p:nvPr userDrawn="1"/>
        </p:nvSpPr>
        <p:spPr>
          <a:xfrm>
            <a:off x="11836402"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latin typeface="+mj-lt"/>
              </a:rPr>
              <a:pPr/>
              <a:t>‹#›</a:t>
            </a:fld>
            <a:endParaRPr lang="hu-HU" sz="825" dirty="0">
              <a:latin typeface="+mj-lt"/>
            </a:endParaRPr>
          </a:p>
        </p:txBody>
      </p:sp>
      <p:sp>
        <p:nvSpPr>
          <p:cNvPr id="3" name="Subtitle 5">
            <a:extLst>
              <a:ext uri="{FF2B5EF4-FFF2-40B4-BE49-F238E27FC236}">
                <a16:creationId xmlns:a16="http://schemas.microsoft.com/office/drawing/2014/main" id="{AF877050-FC16-76B0-6203-E423F39290F1}"/>
              </a:ext>
            </a:extLst>
          </p:cNvPr>
          <p:cNvSpPr txBox="1"/>
          <p:nvPr userDrawn="1"/>
        </p:nvSpPr>
        <p:spPr>
          <a:xfrm>
            <a:off x="8061959" y="6472101"/>
            <a:ext cx="3794759"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sz="675" dirty="0"/>
              <a:t>RRT Advanced Training Package</a:t>
            </a:r>
          </a:p>
        </p:txBody>
      </p:sp>
      <p:pic>
        <p:nvPicPr>
          <p:cNvPr id="11" name="Picture 10" descr="A logo of the united nations organization&#10;&#10;Description automatically generated with low confidence">
            <a:extLst>
              <a:ext uri="{FF2B5EF4-FFF2-40B4-BE49-F238E27FC236}">
                <a16:creationId xmlns:a16="http://schemas.microsoft.com/office/drawing/2014/main" id="{595C1A87-F0DD-495D-84A6-C7D1DC9F21A3}"/>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5659" y="6152061"/>
            <a:ext cx="967884" cy="640080"/>
          </a:xfrm>
          <a:prstGeom prst="rect">
            <a:avLst/>
          </a:prstGeom>
        </p:spPr>
      </p:pic>
      <p:pic>
        <p:nvPicPr>
          <p:cNvPr id="12" name="Picture 11" descr="A picture containing text, font, graphics, screenshot&#10;&#10;Description automatically generated">
            <a:extLst>
              <a:ext uri="{FF2B5EF4-FFF2-40B4-BE49-F238E27FC236}">
                <a16:creationId xmlns:a16="http://schemas.microsoft.com/office/drawing/2014/main" id="{B9779F1C-10F7-4FE7-9BD4-14BEA26A5698}"/>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175943" y="96797"/>
            <a:ext cx="917919" cy="822960"/>
          </a:xfrm>
          <a:prstGeom prst="rect">
            <a:avLst/>
          </a:prstGeom>
        </p:spPr>
      </p:pic>
    </p:spTree>
    <p:extLst>
      <p:ext uri="{BB962C8B-B14F-4D97-AF65-F5344CB8AC3E}">
        <p14:creationId xmlns:p14="http://schemas.microsoft.com/office/powerpoint/2010/main" val="589190460"/>
      </p:ext>
    </p:extLst>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reserve="1">
  <p:cSld name="2_Section Header">
    <p:spTree>
      <p:nvGrpSpPr>
        <p:cNvPr id="1" name=""/>
        <p:cNvGrpSpPr/>
        <p:nvPr/>
      </p:nvGrpSpPr>
      <p:grpSpPr>
        <a:xfrm>
          <a:off x="0" y="0"/>
          <a:ext cx="0" cy="0"/>
          <a:chOff x="0" y="0"/>
          <a:chExt cx="0" cy="0"/>
        </a:xfrm>
      </p:grpSpPr>
      <p:sp>
        <p:nvSpPr>
          <p:cNvPr id="250" name="Text Placeholder 5"/>
          <p:cNvSpPr>
            <a:spLocks noGrp="1"/>
          </p:cNvSpPr>
          <p:nvPr>
            <p:ph type="body" sz="quarter" idx="21"/>
          </p:nvPr>
        </p:nvSpPr>
        <p:spPr>
          <a:xfrm>
            <a:off x="188912" y="-28582"/>
            <a:ext cx="9451976" cy="615951"/>
          </a:xfrm>
          <a:prstGeom prst="rect">
            <a:avLst/>
          </a:prstGeom>
        </p:spPr>
        <p:txBody>
          <a:bodyPr anchor="ctr"/>
          <a:lstStyle>
            <a:lvl1pPr marL="0" indent="0">
              <a:buClrTx/>
              <a:buSzTx/>
              <a:buFontTx/>
              <a:buNone/>
              <a:defRPr>
                <a:solidFill>
                  <a:srgbClr val="FFFFFF"/>
                </a:solidFill>
                <a:latin typeface="Source Sans Pro Bold"/>
                <a:sym typeface="Source Sans Pro Bold"/>
              </a:defRPr>
            </a:lvl1pPr>
          </a:lstStyle>
          <a:p>
            <a:pPr marL="0" indent="0">
              <a:buClrTx/>
              <a:buSzTx/>
              <a:buFontTx/>
              <a:buNone/>
              <a:defRPr>
                <a:solidFill>
                  <a:srgbClr val="FFFFFF"/>
                </a:solidFill>
                <a:latin typeface="Source Sans Pro Bold"/>
                <a:ea typeface="Source Sans Pro Bold"/>
                <a:cs typeface="Source Sans Pro Bold"/>
                <a:sym typeface="Source Sans Pro Bold"/>
              </a:defRPr>
            </a:pPr>
            <a:endParaRPr/>
          </a:p>
        </p:txBody>
      </p:sp>
      <p:sp>
        <p:nvSpPr>
          <p:cNvPr id="253" name="Subtitle 2"/>
          <p:cNvSpPr txBox="1"/>
          <p:nvPr/>
        </p:nvSpPr>
        <p:spPr>
          <a:xfrm>
            <a:off x="2992120" y="6176962"/>
            <a:ext cx="5598160" cy="24237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ctr">
              <a:spcBef>
                <a:spcPts val="300"/>
              </a:spcBef>
              <a:defRPr sz="1300">
                <a:solidFill>
                  <a:srgbClr val="FFFFFF"/>
                </a:solidFill>
                <a:latin typeface="+mj-lt"/>
                <a:ea typeface="+mj-ea"/>
                <a:cs typeface="+mj-cs"/>
                <a:sym typeface="Source Sans Pro Regular"/>
              </a:defRPr>
            </a:lvl1pPr>
          </a:lstStyle>
          <a:p>
            <a:r>
              <a:rPr sz="975"/>
              <a:t>Rapid Response Teams Training</a:t>
            </a:r>
          </a:p>
        </p:txBody>
      </p:sp>
      <p:sp>
        <p:nvSpPr>
          <p:cNvPr id="256" name="Subtitle 5"/>
          <p:cNvSpPr txBox="1"/>
          <p:nvPr/>
        </p:nvSpPr>
        <p:spPr>
          <a:xfrm>
            <a:off x="8061959" y="6637773"/>
            <a:ext cx="3794759"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sz="675"/>
              <a:t>B2.2 ACFCT</a:t>
            </a:r>
          </a:p>
        </p:txBody>
      </p:sp>
      <p:sp>
        <p:nvSpPr>
          <p:cNvPr id="257" name="Body Level One…"/>
          <p:cNvSpPr txBox="1">
            <a:spLocks noGrp="1"/>
          </p:cNvSpPr>
          <p:nvPr>
            <p:ph type="body" idx="1"/>
          </p:nvPr>
        </p:nvSpPr>
        <p:spPr>
          <a:xfrm>
            <a:off x="2378928" y="1247001"/>
            <a:ext cx="8222167"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pic>
        <p:nvPicPr>
          <p:cNvPr id="258" name="Image" descr="Image"/>
          <p:cNvPicPr>
            <a:picLocks noChangeAspect="1"/>
          </p:cNvPicPr>
          <p:nvPr/>
        </p:nvPicPr>
        <p:blipFill>
          <a:blip r:embed="rId2"/>
          <a:stretch>
            <a:fillRect/>
          </a:stretch>
        </p:blipFill>
        <p:spPr>
          <a:xfrm>
            <a:off x="-18793" y="-99193"/>
            <a:ext cx="5925104" cy="757174"/>
          </a:xfrm>
          <a:prstGeom prst="rect">
            <a:avLst/>
          </a:prstGeom>
          <a:ln w="12700">
            <a:miter lim="400000"/>
          </a:ln>
        </p:spPr>
      </p:pic>
      <p:sp>
        <p:nvSpPr>
          <p:cNvPr id="2" name="Slide Number">
            <a:extLst>
              <a:ext uri="{FF2B5EF4-FFF2-40B4-BE49-F238E27FC236}">
                <a16:creationId xmlns:a16="http://schemas.microsoft.com/office/drawing/2014/main" id="{5FE8A504-B598-1C23-611B-F3B436588DB1}"/>
              </a:ext>
            </a:extLst>
          </p:cNvPr>
          <p:cNvSpPr txBox="1">
            <a:spLocks/>
          </p:cNvSpPr>
          <p:nvPr userDrawn="1"/>
        </p:nvSpPr>
        <p:spPr>
          <a:xfrm>
            <a:off x="11836402"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latin typeface="+mj-lt"/>
              </a:rPr>
              <a:pPr/>
              <a:t>‹#›</a:t>
            </a:fld>
            <a:endParaRPr lang="hu-HU" sz="825" dirty="0">
              <a:latin typeface="+mj-lt"/>
            </a:endParaRPr>
          </a:p>
        </p:txBody>
      </p:sp>
      <p:sp>
        <p:nvSpPr>
          <p:cNvPr id="3" name="Subtitle 5">
            <a:extLst>
              <a:ext uri="{FF2B5EF4-FFF2-40B4-BE49-F238E27FC236}">
                <a16:creationId xmlns:a16="http://schemas.microsoft.com/office/drawing/2014/main" id="{9464F7AF-A0A4-2CA1-A32A-FD3F4682FE9D}"/>
              </a:ext>
            </a:extLst>
          </p:cNvPr>
          <p:cNvSpPr txBox="1"/>
          <p:nvPr userDrawn="1"/>
        </p:nvSpPr>
        <p:spPr>
          <a:xfrm>
            <a:off x="8061959" y="6472101"/>
            <a:ext cx="3794759"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sz="675" dirty="0"/>
              <a:t>RRT Advanced Training Package</a:t>
            </a:r>
          </a:p>
        </p:txBody>
      </p:sp>
      <p:pic>
        <p:nvPicPr>
          <p:cNvPr id="11" name="Picture 10" descr="A logo of the united nations organization&#10;&#10;Description automatically generated with low confidence">
            <a:extLst>
              <a:ext uri="{FF2B5EF4-FFF2-40B4-BE49-F238E27FC236}">
                <a16:creationId xmlns:a16="http://schemas.microsoft.com/office/drawing/2014/main" id="{C8DAEF8F-F60E-480D-8A4F-2820371A91EF}"/>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5659" y="6152061"/>
            <a:ext cx="967884" cy="640080"/>
          </a:xfrm>
          <a:prstGeom prst="rect">
            <a:avLst/>
          </a:prstGeom>
        </p:spPr>
      </p:pic>
      <p:pic>
        <p:nvPicPr>
          <p:cNvPr id="12" name="Picture 11" descr="A picture containing text, font, graphics, screenshot&#10;&#10;Description automatically generated">
            <a:extLst>
              <a:ext uri="{FF2B5EF4-FFF2-40B4-BE49-F238E27FC236}">
                <a16:creationId xmlns:a16="http://schemas.microsoft.com/office/drawing/2014/main" id="{6AEB9C0A-035A-4955-A544-3B0BD39677E1}"/>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175943" y="96797"/>
            <a:ext cx="917919" cy="822960"/>
          </a:xfrm>
          <a:prstGeom prst="rect">
            <a:avLst/>
          </a:prstGeom>
        </p:spPr>
      </p:pic>
    </p:spTree>
    <p:extLst>
      <p:ext uri="{BB962C8B-B14F-4D97-AF65-F5344CB8AC3E}">
        <p14:creationId xmlns:p14="http://schemas.microsoft.com/office/powerpoint/2010/main" val="2603745929"/>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reserve="1">
  <p:cSld name="3_Section Header">
    <p:spTree>
      <p:nvGrpSpPr>
        <p:cNvPr id="1" name=""/>
        <p:cNvGrpSpPr/>
        <p:nvPr/>
      </p:nvGrpSpPr>
      <p:grpSpPr>
        <a:xfrm>
          <a:off x="0" y="0"/>
          <a:ext cx="0" cy="0"/>
          <a:chOff x="0" y="0"/>
          <a:chExt cx="0" cy="0"/>
        </a:xfrm>
      </p:grpSpPr>
      <p:pic>
        <p:nvPicPr>
          <p:cNvPr id="265" name="Image" descr="Image"/>
          <p:cNvPicPr>
            <a:picLocks noChangeAspect="1"/>
          </p:cNvPicPr>
          <p:nvPr/>
        </p:nvPicPr>
        <p:blipFill>
          <a:blip r:embed="rId2"/>
          <a:srcRect t="43728"/>
          <a:stretch>
            <a:fillRect/>
          </a:stretch>
        </p:blipFill>
        <p:spPr>
          <a:xfrm>
            <a:off x="-70811" y="-35923"/>
            <a:ext cx="9413288" cy="676911"/>
          </a:xfrm>
          <a:prstGeom prst="rect">
            <a:avLst/>
          </a:prstGeom>
          <a:ln w="12700">
            <a:miter lim="400000"/>
          </a:ln>
        </p:spPr>
      </p:pic>
      <p:sp>
        <p:nvSpPr>
          <p:cNvPr id="268" name="Subtitle 2"/>
          <p:cNvSpPr txBox="1"/>
          <p:nvPr/>
        </p:nvSpPr>
        <p:spPr>
          <a:xfrm>
            <a:off x="2992120" y="6176962"/>
            <a:ext cx="5598160" cy="24237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ctr">
              <a:spcBef>
                <a:spcPts val="300"/>
              </a:spcBef>
              <a:defRPr sz="1300">
                <a:solidFill>
                  <a:srgbClr val="FFFFFF"/>
                </a:solidFill>
                <a:latin typeface="+mj-lt"/>
                <a:ea typeface="+mj-ea"/>
                <a:cs typeface="+mj-cs"/>
                <a:sym typeface="Source Sans Pro Regular"/>
              </a:defRPr>
            </a:lvl1pPr>
          </a:lstStyle>
          <a:p>
            <a:r>
              <a:rPr sz="975"/>
              <a:t>Rapid Response Teams Training</a:t>
            </a:r>
          </a:p>
        </p:txBody>
      </p:sp>
      <p:sp>
        <p:nvSpPr>
          <p:cNvPr id="271" name="Subtitle 5"/>
          <p:cNvSpPr txBox="1"/>
          <p:nvPr/>
        </p:nvSpPr>
        <p:spPr>
          <a:xfrm>
            <a:off x="8061959" y="6637773"/>
            <a:ext cx="3794759"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sz="675"/>
              <a:t>B2.2 ACFCT</a:t>
            </a:r>
          </a:p>
        </p:txBody>
      </p:sp>
      <p:sp>
        <p:nvSpPr>
          <p:cNvPr id="272" name="Body Level One…"/>
          <p:cNvSpPr txBox="1">
            <a:spLocks noGrp="1"/>
          </p:cNvSpPr>
          <p:nvPr>
            <p:ph type="body" idx="1"/>
          </p:nvPr>
        </p:nvSpPr>
        <p:spPr>
          <a:xfrm>
            <a:off x="2378928" y="1247001"/>
            <a:ext cx="8222167"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149CCFB0-CE2C-AEB8-472D-FD34ACED853F}"/>
              </a:ext>
            </a:extLst>
          </p:cNvPr>
          <p:cNvSpPr txBox="1">
            <a:spLocks/>
          </p:cNvSpPr>
          <p:nvPr userDrawn="1"/>
        </p:nvSpPr>
        <p:spPr>
          <a:xfrm>
            <a:off x="11836402"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latin typeface="+mj-lt"/>
              </a:rPr>
              <a:pPr/>
              <a:t>‹#›</a:t>
            </a:fld>
            <a:endParaRPr lang="hu-HU" sz="825" dirty="0">
              <a:latin typeface="+mj-lt"/>
            </a:endParaRPr>
          </a:p>
        </p:txBody>
      </p:sp>
      <p:sp>
        <p:nvSpPr>
          <p:cNvPr id="3" name="Subtitle 5">
            <a:extLst>
              <a:ext uri="{FF2B5EF4-FFF2-40B4-BE49-F238E27FC236}">
                <a16:creationId xmlns:a16="http://schemas.microsoft.com/office/drawing/2014/main" id="{D69A4CAF-5E07-DCDC-4CF7-A343FB90F19C}"/>
              </a:ext>
            </a:extLst>
          </p:cNvPr>
          <p:cNvSpPr txBox="1"/>
          <p:nvPr userDrawn="1"/>
        </p:nvSpPr>
        <p:spPr>
          <a:xfrm>
            <a:off x="8061959" y="6472101"/>
            <a:ext cx="3794759"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sz="675" dirty="0"/>
              <a:t>RRT Advanced Training Package</a:t>
            </a:r>
          </a:p>
        </p:txBody>
      </p:sp>
      <p:pic>
        <p:nvPicPr>
          <p:cNvPr id="10" name="Picture 9" descr="A picture containing text, font, graphics, screenshot&#10;&#10;Description automatically generated">
            <a:extLst>
              <a:ext uri="{FF2B5EF4-FFF2-40B4-BE49-F238E27FC236}">
                <a16:creationId xmlns:a16="http://schemas.microsoft.com/office/drawing/2014/main" id="{47D43CE8-487D-4FF1-B51A-480FBF1198C1}"/>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75943" y="96797"/>
            <a:ext cx="917919" cy="822960"/>
          </a:xfrm>
          <a:prstGeom prst="rect">
            <a:avLst/>
          </a:prstGeom>
        </p:spPr>
      </p:pic>
      <p:pic>
        <p:nvPicPr>
          <p:cNvPr id="11" name="Picture 10" descr="A logo of the united nations organization&#10;&#10;Description automatically generated with low confidence">
            <a:extLst>
              <a:ext uri="{FF2B5EF4-FFF2-40B4-BE49-F238E27FC236}">
                <a16:creationId xmlns:a16="http://schemas.microsoft.com/office/drawing/2014/main" id="{D31647BC-F6D6-4470-BE34-3781DDBB9875}"/>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25659" y="6152061"/>
            <a:ext cx="967884" cy="640080"/>
          </a:xfrm>
          <a:prstGeom prst="rect">
            <a:avLst/>
          </a:prstGeom>
        </p:spPr>
      </p:pic>
    </p:spTree>
    <p:extLst>
      <p:ext uri="{BB962C8B-B14F-4D97-AF65-F5344CB8AC3E}">
        <p14:creationId xmlns:p14="http://schemas.microsoft.com/office/powerpoint/2010/main" val="4265955229"/>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reserve="1">
  <p:cSld name="4_Section Header">
    <p:spTree>
      <p:nvGrpSpPr>
        <p:cNvPr id="1" name=""/>
        <p:cNvGrpSpPr/>
        <p:nvPr/>
      </p:nvGrpSpPr>
      <p:grpSpPr>
        <a:xfrm>
          <a:off x="0" y="0"/>
          <a:ext cx="0" cy="0"/>
          <a:chOff x="0" y="0"/>
          <a:chExt cx="0" cy="0"/>
        </a:xfrm>
      </p:grpSpPr>
      <p:pic>
        <p:nvPicPr>
          <p:cNvPr id="279" name="Image" descr="Image"/>
          <p:cNvPicPr>
            <a:picLocks noChangeAspect="1"/>
          </p:cNvPicPr>
          <p:nvPr/>
        </p:nvPicPr>
        <p:blipFill>
          <a:blip r:embed="rId2"/>
          <a:stretch>
            <a:fillRect/>
          </a:stretch>
        </p:blipFill>
        <p:spPr>
          <a:xfrm>
            <a:off x="-27005" y="-87923"/>
            <a:ext cx="8085489" cy="1033252"/>
          </a:xfrm>
          <a:prstGeom prst="rect">
            <a:avLst/>
          </a:prstGeom>
          <a:ln w="12700">
            <a:miter lim="400000"/>
          </a:ln>
        </p:spPr>
      </p:pic>
      <p:sp>
        <p:nvSpPr>
          <p:cNvPr id="282" name="Subtitle 2"/>
          <p:cNvSpPr txBox="1"/>
          <p:nvPr/>
        </p:nvSpPr>
        <p:spPr>
          <a:xfrm>
            <a:off x="2992120" y="6176962"/>
            <a:ext cx="5598160" cy="24237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ctr">
              <a:spcBef>
                <a:spcPts val="300"/>
              </a:spcBef>
              <a:defRPr sz="1300">
                <a:solidFill>
                  <a:srgbClr val="FFFFFF"/>
                </a:solidFill>
                <a:latin typeface="+mj-lt"/>
                <a:ea typeface="+mj-ea"/>
                <a:cs typeface="+mj-cs"/>
                <a:sym typeface="Source Sans Pro Regular"/>
              </a:defRPr>
            </a:lvl1pPr>
          </a:lstStyle>
          <a:p>
            <a:r>
              <a:rPr sz="975"/>
              <a:t>Rapid Response Teams Training</a:t>
            </a:r>
          </a:p>
        </p:txBody>
      </p:sp>
      <p:sp>
        <p:nvSpPr>
          <p:cNvPr id="285" name="Subtitle 5"/>
          <p:cNvSpPr txBox="1"/>
          <p:nvPr/>
        </p:nvSpPr>
        <p:spPr>
          <a:xfrm>
            <a:off x="8061959" y="6637773"/>
            <a:ext cx="3794759"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sz="675"/>
              <a:t>B2.2 ACFCT</a:t>
            </a:r>
          </a:p>
        </p:txBody>
      </p:sp>
      <p:sp>
        <p:nvSpPr>
          <p:cNvPr id="286" name="Body Level One…"/>
          <p:cNvSpPr txBox="1">
            <a:spLocks noGrp="1"/>
          </p:cNvSpPr>
          <p:nvPr>
            <p:ph type="body" idx="1"/>
          </p:nvPr>
        </p:nvSpPr>
        <p:spPr>
          <a:xfrm>
            <a:off x="2378928" y="1247001"/>
            <a:ext cx="8222167"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989D4D80-1EE4-6EE1-712F-4098D947B17C}"/>
              </a:ext>
            </a:extLst>
          </p:cNvPr>
          <p:cNvSpPr txBox="1">
            <a:spLocks/>
          </p:cNvSpPr>
          <p:nvPr userDrawn="1"/>
        </p:nvSpPr>
        <p:spPr>
          <a:xfrm>
            <a:off x="11836402"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latin typeface="+mj-lt"/>
              </a:rPr>
              <a:pPr/>
              <a:t>‹#›</a:t>
            </a:fld>
            <a:endParaRPr lang="hu-HU" sz="825" dirty="0">
              <a:latin typeface="+mj-lt"/>
            </a:endParaRPr>
          </a:p>
        </p:txBody>
      </p:sp>
      <p:sp>
        <p:nvSpPr>
          <p:cNvPr id="4" name="Subtitle 5">
            <a:extLst>
              <a:ext uri="{FF2B5EF4-FFF2-40B4-BE49-F238E27FC236}">
                <a16:creationId xmlns:a16="http://schemas.microsoft.com/office/drawing/2014/main" id="{B0A05F71-F555-60ED-F1D9-7D40A286E0FF}"/>
              </a:ext>
            </a:extLst>
          </p:cNvPr>
          <p:cNvSpPr txBox="1"/>
          <p:nvPr userDrawn="1"/>
        </p:nvSpPr>
        <p:spPr>
          <a:xfrm>
            <a:off x="8061959" y="6472101"/>
            <a:ext cx="3794759"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sz="675" dirty="0"/>
              <a:t>RRT Advanced Training Package</a:t>
            </a:r>
          </a:p>
        </p:txBody>
      </p:sp>
      <p:pic>
        <p:nvPicPr>
          <p:cNvPr id="10" name="Picture 9" descr="A picture containing text, font, graphics, screenshot&#10;&#10;Description automatically generated">
            <a:extLst>
              <a:ext uri="{FF2B5EF4-FFF2-40B4-BE49-F238E27FC236}">
                <a16:creationId xmlns:a16="http://schemas.microsoft.com/office/drawing/2014/main" id="{D871750F-9EAE-4BB7-8D69-10D9EFBF720F}"/>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75943" y="96797"/>
            <a:ext cx="917919" cy="822960"/>
          </a:xfrm>
          <a:prstGeom prst="rect">
            <a:avLst/>
          </a:prstGeom>
        </p:spPr>
      </p:pic>
      <p:pic>
        <p:nvPicPr>
          <p:cNvPr id="11" name="Picture 10" descr="A logo of the united nations organization&#10;&#10;Description automatically generated with low confidence">
            <a:extLst>
              <a:ext uri="{FF2B5EF4-FFF2-40B4-BE49-F238E27FC236}">
                <a16:creationId xmlns:a16="http://schemas.microsoft.com/office/drawing/2014/main" id="{2F24A0D2-3754-461E-B884-AA0E6E196AE1}"/>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25659" y="6152061"/>
            <a:ext cx="967884" cy="640080"/>
          </a:xfrm>
          <a:prstGeom prst="rect">
            <a:avLst/>
          </a:prstGeom>
        </p:spPr>
      </p:pic>
    </p:spTree>
    <p:extLst>
      <p:ext uri="{BB962C8B-B14F-4D97-AF65-F5344CB8AC3E}">
        <p14:creationId xmlns:p14="http://schemas.microsoft.com/office/powerpoint/2010/main" val="2477713535"/>
      </p:ext>
    </p:extLst>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1_Title and Content">
    <p:spTree>
      <p:nvGrpSpPr>
        <p:cNvPr id="1" name=""/>
        <p:cNvGrpSpPr/>
        <p:nvPr/>
      </p:nvGrpSpPr>
      <p:grpSpPr>
        <a:xfrm>
          <a:off x="0" y="0"/>
          <a:ext cx="0" cy="0"/>
          <a:chOff x="0" y="0"/>
          <a:chExt cx="0" cy="0"/>
        </a:xfrm>
      </p:grpSpPr>
      <p:pic>
        <p:nvPicPr>
          <p:cNvPr id="190" name="Picture 2" descr="Picture 2"/>
          <p:cNvPicPr>
            <a:picLocks noChangeAspect="1"/>
          </p:cNvPicPr>
          <p:nvPr/>
        </p:nvPicPr>
        <p:blipFill>
          <a:blip r:embed="rId2"/>
          <a:stretch>
            <a:fillRect/>
          </a:stretch>
        </p:blipFill>
        <p:spPr>
          <a:xfrm>
            <a:off x="11189976" y="118172"/>
            <a:ext cx="866715" cy="895041"/>
          </a:xfrm>
          <a:prstGeom prst="rect">
            <a:avLst/>
          </a:prstGeom>
          <a:ln w="12700">
            <a:miter lim="400000"/>
          </a:ln>
        </p:spPr>
      </p:pic>
      <p:pic>
        <p:nvPicPr>
          <p:cNvPr id="192" name="Picture 4" descr="Picture 4"/>
          <p:cNvPicPr>
            <a:picLocks noChangeAspect="1"/>
          </p:cNvPicPr>
          <p:nvPr/>
        </p:nvPicPr>
        <p:blipFill>
          <a:blip r:embed="rId2"/>
          <a:stretch>
            <a:fillRect/>
          </a:stretch>
        </p:blipFill>
        <p:spPr>
          <a:xfrm>
            <a:off x="11189973" y="118172"/>
            <a:ext cx="866715" cy="895041"/>
          </a:xfrm>
          <a:prstGeom prst="rect">
            <a:avLst/>
          </a:prstGeom>
          <a:ln w="12700">
            <a:miter lim="400000"/>
          </a:ln>
        </p:spPr>
      </p:pic>
      <p:sp>
        <p:nvSpPr>
          <p:cNvPr id="194" name="Rectangle 5"/>
          <p:cNvSpPr/>
          <p:nvPr/>
        </p:nvSpPr>
        <p:spPr>
          <a:xfrm>
            <a:off x="0" y="-9332"/>
            <a:ext cx="12192000" cy="6199821"/>
          </a:xfrm>
          <a:prstGeom prst="rect">
            <a:avLst/>
          </a:prstGeom>
          <a:solidFill>
            <a:srgbClr val="ECF2F8"/>
          </a:solidFill>
          <a:ln w="12700">
            <a:miter lim="400000"/>
          </a:ln>
        </p:spPr>
        <p:txBody>
          <a:bodyPr lIns="25717" rIns="25717" anchor="ctr"/>
          <a:lstStyle/>
          <a:p>
            <a:pPr algn="ctr">
              <a:defRPr sz="2000">
                <a:latin typeface="+mn-lt"/>
                <a:ea typeface="+mn-ea"/>
                <a:cs typeface="+mn-cs"/>
                <a:sym typeface="Source Sans Pro Regular"/>
              </a:defRPr>
            </a:pPr>
            <a:endParaRPr sz="1125"/>
          </a:p>
        </p:txBody>
      </p:sp>
      <p:pic>
        <p:nvPicPr>
          <p:cNvPr id="195" name="Picture 3" descr="Picture 3"/>
          <p:cNvPicPr>
            <a:picLocks noChangeAspect="1"/>
          </p:cNvPicPr>
          <p:nvPr/>
        </p:nvPicPr>
        <p:blipFill>
          <a:blip r:embed="rId3"/>
          <a:stretch>
            <a:fillRect/>
          </a:stretch>
        </p:blipFill>
        <p:spPr>
          <a:xfrm>
            <a:off x="-9141" y="3"/>
            <a:ext cx="6312407" cy="641533"/>
          </a:xfrm>
          <a:prstGeom prst="rect">
            <a:avLst/>
          </a:prstGeom>
          <a:ln w="12700">
            <a:miter lim="400000"/>
          </a:ln>
        </p:spPr>
      </p:pic>
      <p:sp>
        <p:nvSpPr>
          <p:cNvPr id="196" name="TextBox 4"/>
          <p:cNvSpPr txBox="1"/>
          <p:nvPr/>
        </p:nvSpPr>
        <p:spPr>
          <a:xfrm>
            <a:off x="848704" y="-618316"/>
            <a:ext cx="2627841" cy="34163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717" rIns="25717">
            <a:spAutoFit/>
          </a:bodyPr>
          <a:lstStyle>
            <a:lvl1pPr defTabSz="289320">
              <a:lnSpc>
                <a:spcPct val="90000"/>
              </a:lnSpc>
            </a:lvl1pPr>
          </a:lstStyle>
          <a:p>
            <a:endParaRPr sz="1800"/>
          </a:p>
        </p:txBody>
      </p:sp>
      <p:sp>
        <p:nvSpPr>
          <p:cNvPr id="198" name="Body Level One…"/>
          <p:cNvSpPr txBox="1">
            <a:spLocks noGrp="1"/>
          </p:cNvSpPr>
          <p:nvPr>
            <p:ph type="body" idx="1"/>
          </p:nvPr>
        </p:nvSpPr>
        <p:spPr>
          <a:xfrm>
            <a:off x="797445" y="842966"/>
            <a:ext cx="10450423" cy="5206965"/>
          </a:xfrm>
          <a:prstGeom prst="rect">
            <a:avLst/>
          </a:prstGeom>
        </p:spPr>
        <p:txBody>
          <a:bodyPr/>
          <a:lstStyle>
            <a:lvl1pPr>
              <a:defRPr sz="1125"/>
            </a:lvl1pPr>
            <a:lvl2pPr>
              <a:defRPr sz="1125"/>
            </a:lvl2pPr>
            <a:lvl3pPr>
              <a:defRPr sz="1125"/>
            </a:lvl3pPr>
            <a:lvl4pPr>
              <a:defRPr sz="1125"/>
            </a:lvl4pPr>
            <a:lvl5pPr>
              <a:defRPr sz="1125"/>
            </a:lvl5pPr>
          </a:lstStyle>
          <a:p>
            <a:r>
              <a:t>Body Level One</a:t>
            </a:r>
          </a:p>
          <a:p>
            <a:pPr lvl="1"/>
            <a:r>
              <a:t>Body Level Two</a:t>
            </a:r>
          </a:p>
          <a:p>
            <a:pPr lvl="2"/>
            <a:r>
              <a:t>Body Level Three</a:t>
            </a:r>
          </a:p>
          <a:p>
            <a:pPr lvl="3"/>
            <a:r>
              <a:t>Body Level Four</a:t>
            </a:r>
          </a:p>
          <a:p>
            <a:pPr lvl="4"/>
            <a:r>
              <a:t>Body Level Five</a:t>
            </a:r>
          </a:p>
        </p:txBody>
      </p:sp>
      <p:sp>
        <p:nvSpPr>
          <p:cNvPr id="6" name="Text Placeholder 5">
            <a:extLst>
              <a:ext uri="{FF2B5EF4-FFF2-40B4-BE49-F238E27FC236}">
                <a16:creationId xmlns:a16="http://schemas.microsoft.com/office/drawing/2014/main" id="{0AAE5FF1-DF2F-C054-BE66-E4D39F19C7CA}"/>
              </a:ext>
            </a:extLst>
          </p:cNvPr>
          <p:cNvSpPr>
            <a:spLocks noGrp="1"/>
          </p:cNvSpPr>
          <p:nvPr>
            <p:ph type="body" idx="21" hasCustomPrompt="1"/>
          </p:nvPr>
        </p:nvSpPr>
        <p:spPr>
          <a:xfrm>
            <a:off x="191850" y="85068"/>
            <a:ext cx="9212263" cy="6223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lvl1pPr>
              <a:spcBef>
                <a:spcPts val="0"/>
              </a:spcBef>
              <a:defRPr sz="1800" b="1">
                <a:solidFill>
                  <a:srgbClr val="FFFFFF"/>
                </a:solidFill>
                <a:latin typeface="Source Sans Pro Bold"/>
                <a:ea typeface="Source Sans Pro Bold"/>
                <a:cs typeface="Source Sans Pro Bold"/>
                <a:sym typeface="Source Sans Pro Bold"/>
              </a:defRPr>
            </a:lvl1pPr>
          </a:lstStyle>
          <a:p>
            <a:r>
              <a:rPr lang="fr-FR"/>
              <a:t>Clause de non-responsabilité</a:t>
            </a:r>
            <a:endParaRPr lang="hu-HU"/>
          </a:p>
        </p:txBody>
      </p:sp>
      <p:sp>
        <p:nvSpPr>
          <p:cNvPr id="20" name="Slide Number">
            <a:extLst>
              <a:ext uri="{FF2B5EF4-FFF2-40B4-BE49-F238E27FC236}">
                <a16:creationId xmlns:a16="http://schemas.microsoft.com/office/drawing/2014/main" id="{D9EE59E4-3199-91D9-5F8A-0D2D27C29203}"/>
              </a:ext>
            </a:extLst>
          </p:cNvPr>
          <p:cNvSpPr txBox="1">
            <a:spLocks/>
          </p:cNvSpPr>
          <p:nvPr userDrawn="1"/>
        </p:nvSpPr>
        <p:spPr>
          <a:xfrm>
            <a:off x="11888342" y="6560495"/>
            <a:ext cx="133690" cy="187615"/>
          </a:xfrm>
          <a:prstGeom prst="rect">
            <a:avLst/>
          </a:prstGeom>
          <a:ln w="12700">
            <a:miter lim="400000"/>
          </a:ln>
        </p:spPr>
        <p:txBody>
          <a:bodyPr wrap="none" lIns="25717" rIns="25717">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619" smtClean="0">
                <a:solidFill>
                  <a:schemeClr val="tx2">
                    <a:lumMod val="75000"/>
                  </a:schemeClr>
                </a:solidFill>
              </a:rPr>
              <a:pPr/>
              <a:t>‹#›</a:t>
            </a:fld>
            <a:endParaRPr lang="hu-HU" sz="619">
              <a:solidFill>
                <a:schemeClr val="tx2">
                  <a:lumMod val="75000"/>
                </a:schemeClr>
              </a:solidFill>
            </a:endParaRPr>
          </a:p>
        </p:txBody>
      </p:sp>
      <p:sp>
        <p:nvSpPr>
          <p:cNvPr id="22" name="Subtitle 5">
            <a:extLst>
              <a:ext uri="{FF2B5EF4-FFF2-40B4-BE49-F238E27FC236}">
                <a16:creationId xmlns:a16="http://schemas.microsoft.com/office/drawing/2014/main" id="{A346A323-B686-47AE-9F9F-05A21B8FBEF6}"/>
              </a:ext>
            </a:extLst>
          </p:cNvPr>
          <p:cNvSpPr txBox="1"/>
          <p:nvPr userDrawn="1"/>
        </p:nvSpPr>
        <p:spPr>
          <a:xfrm>
            <a:off x="8061961" y="6618084"/>
            <a:ext cx="3794759" cy="162417"/>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25717" rIns="25717">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506"/>
              <a:t>A1.1</a:t>
            </a:r>
            <a:r>
              <a:rPr lang="fr-FR" sz="506"/>
              <a:t>a_</a:t>
            </a:r>
            <a:r>
              <a:rPr sz="506"/>
              <a:t>IHR_</a:t>
            </a:r>
            <a:r>
              <a:rPr lang="fr-FR" sz="506"/>
              <a:t>in_</a:t>
            </a:r>
            <a:r>
              <a:rPr sz="506"/>
              <a:t>ER</a:t>
            </a:r>
          </a:p>
        </p:txBody>
      </p:sp>
      <p:sp>
        <p:nvSpPr>
          <p:cNvPr id="23" name="Subtitle 5">
            <a:extLst>
              <a:ext uri="{FF2B5EF4-FFF2-40B4-BE49-F238E27FC236}">
                <a16:creationId xmlns:a16="http://schemas.microsoft.com/office/drawing/2014/main" id="{9074E302-9B2A-4DE0-8AF2-AC86AD2A96DB}"/>
              </a:ext>
            </a:extLst>
          </p:cNvPr>
          <p:cNvSpPr txBox="1"/>
          <p:nvPr userDrawn="1"/>
        </p:nvSpPr>
        <p:spPr>
          <a:xfrm>
            <a:off x="8061961" y="6472256"/>
            <a:ext cx="3794759" cy="162417"/>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25717" rIns="25717">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506"/>
              <a:t>Kit de formation avancée d</a:t>
            </a:r>
            <a:r>
              <a:rPr lang="en-US" sz="506" baseline="0"/>
              <a:t>es EIR</a:t>
            </a:r>
            <a:endParaRPr lang="en-US" sz="506"/>
          </a:p>
        </p:txBody>
      </p:sp>
      <p:pic>
        <p:nvPicPr>
          <p:cNvPr id="15" name="Picture 14" descr="A logo of the united nations organization&#10;&#10;Description automatically generated with low confidence">
            <a:extLst>
              <a:ext uri="{FF2B5EF4-FFF2-40B4-BE49-F238E27FC236}">
                <a16:creationId xmlns:a16="http://schemas.microsoft.com/office/drawing/2014/main" id="{9C30C7F5-8C1E-4302-BA68-A48E144010A3}"/>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91848" y="6195835"/>
            <a:ext cx="901693" cy="596307"/>
          </a:xfrm>
          <a:prstGeom prst="rect">
            <a:avLst/>
          </a:prstGeom>
        </p:spPr>
      </p:pic>
      <p:pic>
        <p:nvPicPr>
          <p:cNvPr id="16" name="Picture 15" descr="A picture containing text, font, graphics, screenshot&#10;&#10;Description automatically generated">
            <a:extLst>
              <a:ext uri="{FF2B5EF4-FFF2-40B4-BE49-F238E27FC236}">
                <a16:creationId xmlns:a16="http://schemas.microsoft.com/office/drawing/2014/main" id="{97287D53-1B35-4DFE-9D29-4AA6963B9377}"/>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1175943" y="96797"/>
            <a:ext cx="917919" cy="822960"/>
          </a:xfrm>
          <a:prstGeom prst="rect">
            <a:avLst/>
          </a:prstGeom>
        </p:spPr>
      </p:pic>
    </p:spTree>
    <p:extLst>
      <p:ext uri="{BB962C8B-B14F-4D97-AF65-F5344CB8AC3E}">
        <p14:creationId xmlns:p14="http://schemas.microsoft.com/office/powerpoint/2010/main" val="3378850892"/>
      </p:ext>
    </p:extLst>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11_Custom Layout">
    <p:spTree>
      <p:nvGrpSpPr>
        <p:cNvPr id="1" name=""/>
        <p:cNvGrpSpPr/>
        <p:nvPr/>
      </p:nvGrpSpPr>
      <p:grpSpPr>
        <a:xfrm>
          <a:off x="0" y="0"/>
          <a:ext cx="0" cy="0"/>
          <a:chOff x="0" y="0"/>
          <a:chExt cx="0" cy="0"/>
        </a:xfrm>
      </p:grpSpPr>
      <p:pic>
        <p:nvPicPr>
          <p:cNvPr id="87" name="Image" descr="Image"/>
          <p:cNvPicPr>
            <a:picLocks noChangeAspect="1"/>
          </p:cNvPicPr>
          <p:nvPr/>
        </p:nvPicPr>
        <p:blipFill>
          <a:blip r:embed="rId2"/>
          <a:stretch>
            <a:fillRect/>
          </a:stretch>
        </p:blipFill>
        <p:spPr>
          <a:xfrm>
            <a:off x="-25190" y="-7655"/>
            <a:ext cx="4512523" cy="6210301"/>
          </a:xfrm>
          <a:prstGeom prst="rect">
            <a:avLst/>
          </a:prstGeom>
          <a:ln w="12700">
            <a:miter lim="400000"/>
          </a:ln>
        </p:spPr>
      </p:pic>
      <p:sp>
        <p:nvSpPr>
          <p:cNvPr id="95" name="Pentagon 6"/>
          <p:cNvSpPr/>
          <p:nvPr/>
        </p:nvSpPr>
        <p:spPr>
          <a:xfrm rot="10800000">
            <a:off x="11803007" y="2297501"/>
            <a:ext cx="38899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19288" rIns="19288" anchor="ctr"/>
          <a:lstStyle/>
          <a:p>
            <a:pPr algn="ctr">
              <a:defRPr sz="1300">
                <a:solidFill>
                  <a:srgbClr val="FFFFFF"/>
                </a:solidFill>
                <a:latin typeface="+mn-lt"/>
                <a:ea typeface="+mn-ea"/>
                <a:cs typeface="+mn-cs"/>
                <a:sym typeface="Source Sans Pro Regular"/>
              </a:defRPr>
            </a:pPr>
            <a:endParaRPr sz="548"/>
          </a:p>
        </p:txBody>
      </p:sp>
      <p:sp>
        <p:nvSpPr>
          <p:cNvPr id="96" name="Body Level One…"/>
          <p:cNvSpPr txBox="1">
            <a:spLocks noGrp="1"/>
          </p:cNvSpPr>
          <p:nvPr>
            <p:ph type="body" idx="1"/>
          </p:nvPr>
        </p:nvSpPr>
        <p:spPr>
          <a:xfrm>
            <a:off x="4273549" y="842962"/>
            <a:ext cx="7529515"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97" name="Text Placeholder 8"/>
          <p:cNvSpPr>
            <a:spLocks noGrp="1"/>
          </p:cNvSpPr>
          <p:nvPr>
            <p:ph type="body" sz="quarter" idx="21"/>
          </p:nvPr>
        </p:nvSpPr>
        <p:spPr>
          <a:xfrm>
            <a:off x="388941" y="436568"/>
            <a:ext cx="2655889" cy="806451"/>
          </a:xfrm>
          <a:prstGeom prst="rect">
            <a:avLst/>
          </a:prstGeom>
        </p:spPr>
        <p:txBody>
          <a:bodyPr/>
          <a:lstStyle/>
          <a:p>
            <a:pPr>
              <a:defRPr sz="3200">
                <a:solidFill>
                  <a:srgbClr val="FFFFFF"/>
                </a:solidFill>
                <a:latin typeface="Source Sans Pro Bold"/>
                <a:ea typeface="Source Sans Pro Bold"/>
                <a:cs typeface="Source Sans Pro Bold"/>
                <a:sym typeface="Source Sans Pro Bold"/>
              </a:defRPr>
            </a:pPr>
            <a:endParaRPr/>
          </a:p>
        </p:txBody>
      </p:sp>
      <p:sp>
        <p:nvSpPr>
          <p:cNvPr id="2" name="Subtitle 5">
            <a:extLst>
              <a:ext uri="{FF2B5EF4-FFF2-40B4-BE49-F238E27FC236}">
                <a16:creationId xmlns:a16="http://schemas.microsoft.com/office/drawing/2014/main" id="{26A0DE33-35E0-57C9-5ED6-54F85DBF3650}"/>
              </a:ext>
            </a:extLst>
          </p:cNvPr>
          <p:cNvSpPr txBox="1"/>
          <p:nvPr userDrawn="1"/>
        </p:nvSpPr>
        <p:spPr>
          <a:xfrm>
            <a:off x="8061962" y="6490519"/>
            <a:ext cx="3794759" cy="144976"/>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19288" rIns="19288">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sz="380"/>
              <a:t>RRT Advanced Training Package</a:t>
            </a:r>
          </a:p>
        </p:txBody>
      </p:sp>
      <p:sp>
        <p:nvSpPr>
          <p:cNvPr id="3" name="Slide Number">
            <a:extLst>
              <a:ext uri="{FF2B5EF4-FFF2-40B4-BE49-F238E27FC236}">
                <a16:creationId xmlns:a16="http://schemas.microsoft.com/office/drawing/2014/main" id="{07A63E17-DBE7-E3AE-CB2C-1B4DCD53B3BE}"/>
              </a:ext>
            </a:extLst>
          </p:cNvPr>
          <p:cNvSpPr txBox="1">
            <a:spLocks/>
          </p:cNvSpPr>
          <p:nvPr userDrawn="1"/>
        </p:nvSpPr>
        <p:spPr>
          <a:xfrm>
            <a:off x="11836405"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464" smtClean="0">
                <a:latin typeface="+mn-lt"/>
              </a:rPr>
              <a:pPr/>
              <a:t>‹#›</a:t>
            </a:fld>
            <a:endParaRPr lang="hu-HU" sz="464">
              <a:latin typeface="+mn-lt"/>
            </a:endParaRPr>
          </a:p>
        </p:txBody>
      </p:sp>
      <p:sp>
        <p:nvSpPr>
          <p:cNvPr id="4" name="Subtitle 5">
            <a:extLst>
              <a:ext uri="{FF2B5EF4-FFF2-40B4-BE49-F238E27FC236}">
                <a16:creationId xmlns:a16="http://schemas.microsoft.com/office/drawing/2014/main" id="{6B97FE3A-F4E3-4DEB-B342-57C2B0EA67B8}"/>
              </a:ext>
            </a:extLst>
          </p:cNvPr>
          <p:cNvSpPr txBox="1"/>
          <p:nvPr userDrawn="1"/>
        </p:nvSpPr>
        <p:spPr>
          <a:xfrm>
            <a:off x="8061962" y="6636313"/>
            <a:ext cx="3794759" cy="23609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19288" rIns="19288">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pPr marL="0" marR="0" lvl="0" indent="0" algn="r" defTabSz="122057" rtl="0" eaLnBrk="1" fontAlgn="auto" latinLnBrk="0" hangingPunct="0">
              <a:lnSpc>
                <a:spcPct val="90000"/>
              </a:lnSpc>
              <a:spcBef>
                <a:spcPts val="127"/>
              </a:spcBef>
              <a:spcAft>
                <a:spcPts val="0"/>
              </a:spcAft>
              <a:buClrTx/>
              <a:buSzTx/>
              <a:buFontTx/>
              <a:buNone/>
              <a:tabLst/>
              <a:defRPr/>
            </a:pPr>
            <a:r>
              <a:rPr lang="hu-HU" sz="380"/>
              <a:t>B4.1 OI</a:t>
            </a:r>
          </a:p>
          <a:p>
            <a:endParaRPr sz="380"/>
          </a:p>
        </p:txBody>
      </p:sp>
      <p:pic>
        <p:nvPicPr>
          <p:cNvPr id="13" name="Picture 12" descr="A picture containing text, font, graphics, screenshot&#10;&#10;Description automatically generated">
            <a:extLst>
              <a:ext uri="{FF2B5EF4-FFF2-40B4-BE49-F238E27FC236}">
                <a16:creationId xmlns:a16="http://schemas.microsoft.com/office/drawing/2014/main" id="{432F9778-EA22-4A11-8D6C-4518F3E54E1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168265" y="131637"/>
            <a:ext cx="917919" cy="822960"/>
          </a:xfrm>
          <a:prstGeom prst="rect">
            <a:avLst/>
          </a:prstGeom>
        </p:spPr>
      </p:pic>
      <p:pic>
        <p:nvPicPr>
          <p:cNvPr id="14" name="Picture 13" descr="A logo of the united nations organization&#10;&#10;Description automatically generated with low confidence">
            <a:extLst>
              <a:ext uri="{FF2B5EF4-FFF2-40B4-BE49-F238E27FC236}">
                <a16:creationId xmlns:a16="http://schemas.microsoft.com/office/drawing/2014/main" id="{C47BBB9E-7709-468C-8E28-1AAF77E878CC}"/>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8643" y="6191279"/>
            <a:ext cx="874648" cy="578422"/>
          </a:xfrm>
          <a:prstGeom prst="rect">
            <a:avLst/>
          </a:prstGeom>
        </p:spPr>
      </p:pic>
    </p:spTree>
    <p:extLst>
      <p:ext uri="{BB962C8B-B14F-4D97-AF65-F5344CB8AC3E}">
        <p14:creationId xmlns:p14="http://schemas.microsoft.com/office/powerpoint/2010/main" val="681037954"/>
      </p:ext>
    </p:extLst>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10_Custom Layout">
    <p:spTree>
      <p:nvGrpSpPr>
        <p:cNvPr id="1" name=""/>
        <p:cNvGrpSpPr/>
        <p:nvPr/>
      </p:nvGrpSpPr>
      <p:grpSpPr>
        <a:xfrm>
          <a:off x="0" y="0"/>
          <a:ext cx="0" cy="0"/>
          <a:chOff x="0" y="0"/>
          <a:chExt cx="0" cy="0"/>
        </a:xfrm>
      </p:grpSpPr>
      <p:pic>
        <p:nvPicPr>
          <p:cNvPr id="87" name="Image" descr="Image"/>
          <p:cNvPicPr>
            <a:picLocks noChangeAspect="1"/>
          </p:cNvPicPr>
          <p:nvPr/>
        </p:nvPicPr>
        <p:blipFill>
          <a:blip r:embed="rId2"/>
          <a:stretch>
            <a:fillRect/>
          </a:stretch>
        </p:blipFill>
        <p:spPr>
          <a:xfrm>
            <a:off x="-25190" y="-7655"/>
            <a:ext cx="4512523" cy="6210301"/>
          </a:xfrm>
          <a:prstGeom prst="rect">
            <a:avLst/>
          </a:prstGeom>
          <a:ln w="12700">
            <a:miter lim="400000"/>
          </a:ln>
        </p:spPr>
      </p:pic>
      <p:sp>
        <p:nvSpPr>
          <p:cNvPr id="95" name="Pentagon 6"/>
          <p:cNvSpPr/>
          <p:nvPr/>
        </p:nvSpPr>
        <p:spPr>
          <a:xfrm rot="10800000">
            <a:off x="11803007" y="2297501"/>
            <a:ext cx="38899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19288" rIns="19288" anchor="ctr"/>
          <a:lstStyle/>
          <a:p>
            <a:pPr algn="ctr">
              <a:defRPr sz="1300">
                <a:solidFill>
                  <a:srgbClr val="FFFFFF"/>
                </a:solidFill>
                <a:latin typeface="+mn-lt"/>
                <a:ea typeface="+mn-ea"/>
                <a:cs typeface="+mn-cs"/>
                <a:sym typeface="Source Sans Pro Regular"/>
              </a:defRPr>
            </a:pPr>
            <a:endParaRPr sz="548"/>
          </a:p>
        </p:txBody>
      </p:sp>
      <p:sp>
        <p:nvSpPr>
          <p:cNvPr id="96" name="Body Level One…"/>
          <p:cNvSpPr txBox="1">
            <a:spLocks noGrp="1"/>
          </p:cNvSpPr>
          <p:nvPr>
            <p:ph type="body" idx="1"/>
          </p:nvPr>
        </p:nvSpPr>
        <p:spPr>
          <a:xfrm>
            <a:off x="4273549" y="842962"/>
            <a:ext cx="7529515"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97" name="Text Placeholder 8"/>
          <p:cNvSpPr>
            <a:spLocks noGrp="1"/>
          </p:cNvSpPr>
          <p:nvPr>
            <p:ph type="body" sz="quarter" idx="21"/>
          </p:nvPr>
        </p:nvSpPr>
        <p:spPr>
          <a:xfrm>
            <a:off x="388941" y="436568"/>
            <a:ext cx="2655889" cy="806451"/>
          </a:xfrm>
          <a:prstGeom prst="rect">
            <a:avLst/>
          </a:prstGeom>
        </p:spPr>
        <p:txBody>
          <a:bodyPr/>
          <a:lstStyle/>
          <a:p>
            <a:pPr>
              <a:defRPr sz="3200">
                <a:solidFill>
                  <a:srgbClr val="FFFFFF"/>
                </a:solidFill>
                <a:latin typeface="Source Sans Pro Bold"/>
                <a:ea typeface="Source Sans Pro Bold"/>
                <a:cs typeface="Source Sans Pro Bold"/>
                <a:sym typeface="Source Sans Pro Bold"/>
              </a:defRPr>
            </a:pPr>
            <a:endParaRPr/>
          </a:p>
        </p:txBody>
      </p:sp>
      <p:sp>
        <p:nvSpPr>
          <p:cNvPr id="2" name="Subtitle 5">
            <a:extLst>
              <a:ext uri="{FF2B5EF4-FFF2-40B4-BE49-F238E27FC236}">
                <a16:creationId xmlns:a16="http://schemas.microsoft.com/office/drawing/2014/main" id="{26A0DE33-35E0-57C9-5ED6-54F85DBF3650}"/>
              </a:ext>
            </a:extLst>
          </p:cNvPr>
          <p:cNvSpPr txBox="1"/>
          <p:nvPr userDrawn="1"/>
        </p:nvSpPr>
        <p:spPr>
          <a:xfrm>
            <a:off x="8061962" y="6490519"/>
            <a:ext cx="3794759" cy="144976"/>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19288" rIns="19288">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sz="380"/>
              <a:t>RRT Advanced Training Package</a:t>
            </a:r>
          </a:p>
        </p:txBody>
      </p:sp>
      <p:sp>
        <p:nvSpPr>
          <p:cNvPr id="3" name="Slide Number">
            <a:extLst>
              <a:ext uri="{FF2B5EF4-FFF2-40B4-BE49-F238E27FC236}">
                <a16:creationId xmlns:a16="http://schemas.microsoft.com/office/drawing/2014/main" id="{07A63E17-DBE7-E3AE-CB2C-1B4DCD53B3BE}"/>
              </a:ext>
            </a:extLst>
          </p:cNvPr>
          <p:cNvSpPr txBox="1">
            <a:spLocks/>
          </p:cNvSpPr>
          <p:nvPr userDrawn="1"/>
        </p:nvSpPr>
        <p:spPr>
          <a:xfrm>
            <a:off x="11836405"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464" smtClean="0">
                <a:latin typeface="+mn-lt"/>
              </a:rPr>
              <a:pPr/>
              <a:t>‹#›</a:t>
            </a:fld>
            <a:endParaRPr lang="hu-HU" sz="464">
              <a:latin typeface="+mn-lt"/>
            </a:endParaRPr>
          </a:p>
        </p:txBody>
      </p:sp>
      <p:sp>
        <p:nvSpPr>
          <p:cNvPr id="4" name="Subtitle 5">
            <a:extLst>
              <a:ext uri="{FF2B5EF4-FFF2-40B4-BE49-F238E27FC236}">
                <a16:creationId xmlns:a16="http://schemas.microsoft.com/office/drawing/2014/main" id="{6B97FE3A-F4E3-4DEB-B342-57C2B0EA67B8}"/>
              </a:ext>
            </a:extLst>
          </p:cNvPr>
          <p:cNvSpPr txBox="1"/>
          <p:nvPr userDrawn="1"/>
        </p:nvSpPr>
        <p:spPr>
          <a:xfrm>
            <a:off x="8061962" y="6636313"/>
            <a:ext cx="3794759" cy="23609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19288" rIns="19288">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pPr marL="0" marR="0" lvl="0" indent="0" algn="r" defTabSz="122057" rtl="0" eaLnBrk="1" fontAlgn="auto" latinLnBrk="0" hangingPunct="0">
              <a:lnSpc>
                <a:spcPct val="90000"/>
              </a:lnSpc>
              <a:spcBef>
                <a:spcPts val="127"/>
              </a:spcBef>
              <a:spcAft>
                <a:spcPts val="0"/>
              </a:spcAft>
              <a:buClrTx/>
              <a:buSzTx/>
              <a:buFontTx/>
              <a:buNone/>
              <a:tabLst/>
              <a:defRPr/>
            </a:pPr>
            <a:r>
              <a:rPr lang="hu-HU" sz="380"/>
              <a:t>B4.1 OI</a:t>
            </a:r>
          </a:p>
          <a:p>
            <a:endParaRPr sz="380"/>
          </a:p>
        </p:txBody>
      </p:sp>
      <p:pic>
        <p:nvPicPr>
          <p:cNvPr id="13" name="Picture 12" descr="A picture containing text, font, graphics, screenshot&#10;&#10;Description automatically generated">
            <a:extLst>
              <a:ext uri="{FF2B5EF4-FFF2-40B4-BE49-F238E27FC236}">
                <a16:creationId xmlns:a16="http://schemas.microsoft.com/office/drawing/2014/main" id="{432F9778-EA22-4A11-8D6C-4518F3E54E1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168265" y="131637"/>
            <a:ext cx="917919" cy="822960"/>
          </a:xfrm>
          <a:prstGeom prst="rect">
            <a:avLst/>
          </a:prstGeom>
        </p:spPr>
      </p:pic>
      <p:pic>
        <p:nvPicPr>
          <p:cNvPr id="14" name="Picture 13" descr="A logo of the united nations organization&#10;&#10;Description automatically generated with low confidence">
            <a:extLst>
              <a:ext uri="{FF2B5EF4-FFF2-40B4-BE49-F238E27FC236}">
                <a16:creationId xmlns:a16="http://schemas.microsoft.com/office/drawing/2014/main" id="{C47BBB9E-7709-468C-8E28-1AAF77E878CC}"/>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8643" y="6191279"/>
            <a:ext cx="874648" cy="578422"/>
          </a:xfrm>
          <a:prstGeom prst="rect">
            <a:avLst/>
          </a:prstGeom>
        </p:spPr>
      </p:pic>
    </p:spTree>
    <p:extLst>
      <p:ext uri="{BB962C8B-B14F-4D97-AF65-F5344CB8AC3E}">
        <p14:creationId xmlns:p14="http://schemas.microsoft.com/office/powerpoint/2010/main" val="1746293754"/>
      </p:ext>
    </p:extLst>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6_Custom Layout">
    <p:spTree>
      <p:nvGrpSpPr>
        <p:cNvPr id="1" name=""/>
        <p:cNvGrpSpPr/>
        <p:nvPr/>
      </p:nvGrpSpPr>
      <p:grpSpPr>
        <a:xfrm>
          <a:off x="0" y="0"/>
          <a:ext cx="0" cy="0"/>
          <a:chOff x="0" y="0"/>
          <a:chExt cx="0" cy="0"/>
        </a:xfrm>
      </p:grpSpPr>
      <p:pic>
        <p:nvPicPr>
          <p:cNvPr id="110"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11" name="Picture 2" descr="Picture 2"/>
          <p:cNvPicPr>
            <a:picLocks noChangeAspect="1"/>
          </p:cNvPicPr>
          <p:nvPr/>
        </p:nvPicPr>
        <p:blipFill>
          <a:blip r:embed="rId3"/>
          <a:stretch>
            <a:fillRect/>
          </a:stretch>
        </p:blipFill>
        <p:spPr>
          <a:xfrm>
            <a:off x="11189974" y="118166"/>
            <a:ext cx="866716" cy="895042"/>
          </a:xfrm>
          <a:prstGeom prst="rect">
            <a:avLst/>
          </a:prstGeom>
          <a:ln w="12700">
            <a:miter lim="400000"/>
          </a:ln>
        </p:spPr>
      </p:pic>
      <p:pic>
        <p:nvPicPr>
          <p:cNvPr id="112" name="Picture 2" descr="Picture 2"/>
          <p:cNvPicPr>
            <a:picLocks noChangeAspect="1"/>
          </p:cNvPicPr>
          <p:nvPr/>
        </p:nvPicPr>
        <p:blipFill>
          <a:blip r:embed="rId4"/>
          <a:stretch>
            <a:fillRect/>
          </a:stretch>
        </p:blipFill>
        <p:spPr>
          <a:xfrm>
            <a:off x="74346" y="6310302"/>
            <a:ext cx="1548719" cy="474296"/>
          </a:xfrm>
          <a:prstGeom prst="rect">
            <a:avLst/>
          </a:prstGeom>
          <a:ln w="12700">
            <a:miter lim="400000"/>
          </a:ln>
        </p:spPr>
      </p:pic>
      <p:sp>
        <p:nvSpPr>
          <p:cNvPr id="118" name="Pentagon 6"/>
          <p:cNvSpPr/>
          <p:nvPr/>
        </p:nvSpPr>
        <p:spPr>
          <a:xfrm rot="10800000">
            <a:off x="11803006" y="2297501"/>
            <a:ext cx="38899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25717" rIns="25717" anchor="ctr"/>
          <a:lstStyle/>
          <a:p>
            <a:pPr algn="ctr" fontAlgn="auto" hangingPunct="0">
              <a:spcBef>
                <a:spcPts val="0"/>
              </a:spcBef>
              <a:spcAft>
                <a:spcPts val="0"/>
              </a:spcAft>
              <a:defRPr sz="1300">
                <a:solidFill>
                  <a:srgbClr val="FFFFFF"/>
                </a:solidFill>
                <a:latin typeface="+mn-lt"/>
                <a:ea typeface="+mn-ea"/>
                <a:cs typeface="+mn-cs"/>
                <a:sym typeface="Source Sans Pro Regular"/>
              </a:defRPr>
            </a:pPr>
            <a:endParaRPr sz="731" kern="0" dirty="0">
              <a:solidFill>
                <a:srgbClr val="FFFFFF"/>
              </a:solidFill>
              <a:latin typeface="Source Sans Pro Regular"/>
              <a:sym typeface="Source Sans Pro Regular"/>
            </a:endParaRPr>
          </a:p>
        </p:txBody>
      </p:sp>
      <p:sp>
        <p:nvSpPr>
          <p:cNvPr id="119" name="Body Level One…"/>
          <p:cNvSpPr txBox="1">
            <a:spLocks noGrp="1"/>
          </p:cNvSpPr>
          <p:nvPr>
            <p:ph type="body" idx="1"/>
          </p:nvPr>
        </p:nvSpPr>
        <p:spPr>
          <a:xfrm>
            <a:off x="4273549" y="842962"/>
            <a:ext cx="7529515"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30C426FF-A834-7006-DA55-9FB2BA066E2A}"/>
              </a:ext>
            </a:extLst>
          </p:cNvPr>
          <p:cNvSpPr txBox="1">
            <a:spLocks/>
          </p:cNvSpPr>
          <p:nvPr userDrawn="1"/>
        </p:nvSpPr>
        <p:spPr>
          <a:xfrm>
            <a:off x="11836403"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619" kern="0" smtClean="0">
                <a:solidFill>
                  <a:srgbClr val="FFFFFF">
                    <a:lumMod val="50000"/>
                  </a:srgbClr>
                </a:solidFill>
                <a:latin typeface="Source Sans Pro Regular"/>
              </a:rPr>
              <a:pPr/>
              <a:t>‹#›</a:t>
            </a:fld>
            <a:endParaRPr lang="hu-HU" sz="619" kern="0" dirty="0">
              <a:solidFill>
                <a:srgbClr val="FFFFFF">
                  <a:lumMod val="50000"/>
                </a:srgbClr>
              </a:solidFill>
              <a:latin typeface="Source Sans Pro Regular"/>
            </a:endParaRPr>
          </a:p>
        </p:txBody>
      </p:sp>
      <p:sp>
        <p:nvSpPr>
          <p:cNvPr id="3" name="Title 1">
            <a:extLst>
              <a:ext uri="{FF2B5EF4-FFF2-40B4-BE49-F238E27FC236}">
                <a16:creationId xmlns:a16="http://schemas.microsoft.com/office/drawing/2014/main" id="{F741D47E-45FF-0124-0CA1-37443E125177}"/>
              </a:ext>
            </a:extLst>
          </p:cNvPr>
          <p:cNvSpPr txBox="1">
            <a:spLocks noGrp="1"/>
          </p:cNvSpPr>
          <p:nvPr>
            <p:ph type="title" hasCustomPrompt="1"/>
          </p:nvPr>
        </p:nvSpPr>
        <p:spPr>
          <a:xfrm>
            <a:off x="388937" y="842966"/>
            <a:ext cx="3264195" cy="728737"/>
          </a:xfrm>
          <a:prstGeom prst="rect">
            <a:avLst/>
          </a:prstGeom>
        </p:spPr>
        <p:txBody>
          <a:bodyPr>
            <a:noAutofit/>
          </a:bodyPr>
          <a:lstStyle>
            <a:lvl1pPr>
              <a:defRPr>
                <a:latin typeface="Source Sans Pro Bold"/>
                <a:ea typeface="Source Sans Pro Bold"/>
                <a:cs typeface="Source Sans Pro Bold"/>
                <a:sym typeface="Source Sans Pro Bold"/>
              </a:defRPr>
            </a:lvl1pPr>
          </a:lstStyle>
          <a:p>
            <a:r>
              <a:rPr lang="hu-HU" b="1" dirty="0"/>
              <a:t>Key messages</a:t>
            </a:r>
            <a:endParaRPr b="1" dirty="0"/>
          </a:p>
        </p:txBody>
      </p:sp>
      <p:sp>
        <p:nvSpPr>
          <p:cNvPr id="4" name="Rounded Rectangle 3">
            <a:extLst>
              <a:ext uri="{FF2B5EF4-FFF2-40B4-BE49-F238E27FC236}">
                <a16:creationId xmlns:a16="http://schemas.microsoft.com/office/drawing/2014/main" id="{92E73A74-BE7A-5DF2-E2AD-F766DC654C88}"/>
              </a:ext>
            </a:extLst>
          </p:cNvPr>
          <p:cNvSpPr/>
          <p:nvPr userDrawn="1"/>
        </p:nvSpPr>
        <p:spPr>
          <a:xfrm flipV="1">
            <a:off x="389005" y="1484783"/>
            <a:ext cx="2655039" cy="86916"/>
          </a:xfrm>
          <a:prstGeom prst="roundRect">
            <a:avLst>
              <a:gd name="adj" fmla="val 50000"/>
            </a:avLst>
          </a:prstGeom>
          <a:solidFill>
            <a:schemeClr val="accent3"/>
          </a:solidFill>
          <a:ln w="12700">
            <a:miter lim="400000"/>
          </a:ln>
        </p:spPr>
        <p:txBody>
          <a:bodyPr lIns="25717" rIns="25717" anchor="ctr"/>
          <a:lstStyle/>
          <a:p>
            <a:pPr algn="ctr" fontAlgn="auto" hangingPunct="0">
              <a:spcBef>
                <a:spcPts val="0"/>
              </a:spcBef>
              <a:spcAft>
                <a:spcPts val="0"/>
              </a:spcAft>
              <a:defRPr sz="500">
                <a:solidFill>
                  <a:srgbClr val="FFFFFF"/>
                </a:solidFill>
                <a:latin typeface="+mj-lt"/>
                <a:ea typeface="+mj-ea"/>
                <a:cs typeface="+mj-cs"/>
                <a:sym typeface="Source Sans Pro Regular"/>
              </a:defRPr>
            </a:pPr>
            <a:endParaRPr sz="281" kern="0" dirty="0">
              <a:solidFill>
                <a:srgbClr val="FFFFFF"/>
              </a:solidFill>
              <a:latin typeface="Helvetica"/>
              <a:ea typeface="+mj-ea"/>
              <a:cs typeface="Helvetica"/>
              <a:sym typeface="Source Sans Pro Regular"/>
            </a:endParaRPr>
          </a:p>
        </p:txBody>
      </p:sp>
      <p:sp>
        <p:nvSpPr>
          <p:cNvPr id="5" name="Subtitle 5">
            <a:extLst>
              <a:ext uri="{FF2B5EF4-FFF2-40B4-BE49-F238E27FC236}">
                <a16:creationId xmlns:a16="http://schemas.microsoft.com/office/drawing/2014/main" id="{5D2C6A24-8EE6-9D03-271B-CDAE92BD571F}"/>
              </a:ext>
            </a:extLst>
          </p:cNvPr>
          <p:cNvSpPr txBox="1"/>
          <p:nvPr userDrawn="1"/>
        </p:nvSpPr>
        <p:spPr>
          <a:xfrm>
            <a:off x="10033463" y="6490029"/>
            <a:ext cx="1841836" cy="1624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25717" rIns="25717">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pPr fontAlgn="auto" hangingPunct="0">
              <a:spcAft>
                <a:spcPts val="0"/>
              </a:spcAft>
            </a:pPr>
            <a:r>
              <a:rPr sz="506" kern="0" dirty="0"/>
              <a:t>RRT Advanced Training Package</a:t>
            </a:r>
          </a:p>
        </p:txBody>
      </p:sp>
      <p:sp>
        <p:nvSpPr>
          <p:cNvPr id="6" name="Subtitle 5">
            <a:extLst>
              <a:ext uri="{FF2B5EF4-FFF2-40B4-BE49-F238E27FC236}">
                <a16:creationId xmlns:a16="http://schemas.microsoft.com/office/drawing/2014/main" id="{4010979B-AC9E-B7E3-1664-1C7CEC0683F7}"/>
              </a:ext>
            </a:extLst>
          </p:cNvPr>
          <p:cNvSpPr txBox="1"/>
          <p:nvPr userDrawn="1"/>
        </p:nvSpPr>
        <p:spPr>
          <a:xfrm>
            <a:off x="8088171" y="6650179"/>
            <a:ext cx="3794759" cy="1624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717" rIns="25717">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pPr fontAlgn="auto" hangingPunct="0">
              <a:spcAft>
                <a:spcPts val="0"/>
              </a:spcAft>
            </a:pPr>
            <a:r>
              <a:rPr sz="506" kern="0" dirty="0"/>
              <a:t>B2.1 Epi</a:t>
            </a:r>
            <a:r>
              <a:rPr lang="hu-HU" sz="506" kern="0" dirty="0"/>
              <a:t>demiological</a:t>
            </a:r>
            <a:r>
              <a:rPr sz="506" kern="0" dirty="0"/>
              <a:t> Surv</a:t>
            </a:r>
            <a:r>
              <a:rPr lang="hu-HU" sz="506" kern="0" dirty="0"/>
              <a:t>eillance</a:t>
            </a:r>
            <a:endParaRPr sz="506" kern="0" dirty="0"/>
          </a:p>
        </p:txBody>
      </p:sp>
    </p:spTree>
    <p:extLst>
      <p:ext uri="{BB962C8B-B14F-4D97-AF65-F5344CB8AC3E}">
        <p14:creationId xmlns:p14="http://schemas.microsoft.com/office/powerpoint/2010/main" val="144926669"/>
      </p:ext>
    </p:extLst>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pic>
        <p:nvPicPr>
          <p:cNvPr id="190" name="Picture 2" descr="Picture 2"/>
          <p:cNvPicPr>
            <a:picLocks noChangeAspect="1"/>
          </p:cNvPicPr>
          <p:nvPr/>
        </p:nvPicPr>
        <p:blipFill>
          <a:blip r:embed="rId2"/>
          <a:stretch>
            <a:fillRect/>
          </a:stretch>
        </p:blipFill>
        <p:spPr>
          <a:xfrm>
            <a:off x="11189976" y="118172"/>
            <a:ext cx="866715" cy="895041"/>
          </a:xfrm>
          <a:prstGeom prst="rect">
            <a:avLst/>
          </a:prstGeom>
          <a:ln w="12700">
            <a:miter lim="400000"/>
          </a:ln>
        </p:spPr>
      </p:pic>
      <p:pic>
        <p:nvPicPr>
          <p:cNvPr id="192" name="Picture 4" descr="Picture 4"/>
          <p:cNvPicPr>
            <a:picLocks noChangeAspect="1"/>
          </p:cNvPicPr>
          <p:nvPr/>
        </p:nvPicPr>
        <p:blipFill>
          <a:blip r:embed="rId2"/>
          <a:stretch>
            <a:fillRect/>
          </a:stretch>
        </p:blipFill>
        <p:spPr>
          <a:xfrm>
            <a:off x="11189973" y="118172"/>
            <a:ext cx="866715" cy="895041"/>
          </a:xfrm>
          <a:prstGeom prst="rect">
            <a:avLst/>
          </a:prstGeom>
          <a:ln w="12700">
            <a:miter lim="400000"/>
          </a:ln>
        </p:spPr>
      </p:pic>
      <p:sp>
        <p:nvSpPr>
          <p:cNvPr id="194" name="Rectangle 5"/>
          <p:cNvSpPr/>
          <p:nvPr/>
        </p:nvSpPr>
        <p:spPr>
          <a:xfrm>
            <a:off x="0" y="-9332"/>
            <a:ext cx="12192000" cy="6199821"/>
          </a:xfrm>
          <a:prstGeom prst="rect">
            <a:avLst/>
          </a:prstGeom>
          <a:solidFill>
            <a:srgbClr val="ECF2F8"/>
          </a:solidFill>
          <a:ln w="12700">
            <a:miter lim="400000"/>
          </a:ln>
        </p:spPr>
        <p:txBody>
          <a:bodyPr lIns="25717" rIns="25717" anchor="ctr"/>
          <a:lstStyle/>
          <a:p>
            <a:pPr algn="ctr">
              <a:defRPr sz="2000">
                <a:latin typeface="+mn-lt"/>
                <a:ea typeface="+mn-ea"/>
                <a:cs typeface="+mn-cs"/>
                <a:sym typeface="Source Sans Pro Regular"/>
              </a:defRPr>
            </a:pPr>
            <a:endParaRPr sz="1125"/>
          </a:p>
        </p:txBody>
      </p:sp>
      <p:pic>
        <p:nvPicPr>
          <p:cNvPr id="195" name="Picture 3" descr="Picture 3"/>
          <p:cNvPicPr>
            <a:picLocks noChangeAspect="1"/>
          </p:cNvPicPr>
          <p:nvPr/>
        </p:nvPicPr>
        <p:blipFill>
          <a:blip r:embed="rId3"/>
          <a:stretch>
            <a:fillRect/>
          </a:stretch>
        </p:blipFill>
        <p:spPr>
          <a:xfrm>
            <a:off x="-9141" y="-18868"/>
            <a:ext cx="5130801" cy="660401"/>
          </a:xfrm>
          <a:prstGeom prst="rect">
            <a:avLst/>
          </a:prstGeom>
          <a:ln w="12700">
            <a:miter lim="400000"/>
          </a:ln>
        </p:spPr>
      </p:pic>
      <p:sp>
        <p:nvSpPr>
          <p:cNvPr id="196" name="TextBox 4"/>
          <p:cNvSpPr txBox="1"/>
          <p:nvPr/>
        </p:nvSpPr>
        <p:spPr>
          <a:xfrm>
            <a:off x="848704" y="-618316"/>
            <a:ext cx="2627841" cy="34163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717" rIns="25717">
            <a:spAutoFit/>
          </a:bodyPr>
          <a:lstStyle>
            <a:lvl1pPr defTabSz="289320">
              <a:lnSpc>
                <a:spcPct val="90000"/>
              </a:lnSpc>
            </a:lvl1pPr>
          </a:lstStyle>
          <a:p>
            <a:endParaRPr sz="1800" dirty="0"/>
          </a:p>
        </p:txBody>
      </p:sp>
      <p:sp>
        <p:nvSpPr>
          <p:cNvPr id="198" name="Body Level One…"/>
          <p:cNvSpPr txBox="1">
            <a:spLocks noGrp="1"/>
          </p:cNvSpPr>
          <p:nvPr>
            <p:ph type="body" idx="1"/>
          </p:nvPr>
        </p:nvSpPr>
        <p:spPr>
          <a:xfrm>
            <a:off x="797445" y="842966"/>
            <a:ext cx="10450423" cy="5206965"/>
          </a:xfrm>
          <a:prstGeom prst="rect">
            <a:avLst/>
          </a:prstGeom>
        </p:spPr>
        <p:txBody>
          <a:bodyPr/>
          <a:lstStyle>
            <a:lvl1pPr>
              <a:defRPr sz="1125"/>
            </a:lvl1pPr>
            <a:lvl2pPr>
              <a:defRPr sz="1125"/>
            </a:lvl2pPr>
            <a:lvl3pPr>
              <a:defRPr sz="1125"/>
            </a:lvl3pPr>
            <a:lvl4pPr>
              <a:defRPr sz="1125"/>
            </a:lvl4pPr>
            <a:lvl5pPr>
              <a:defRPr sz="1125"/>
            </a:lvl5p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6" name="Text Placeholder 5">
            <a:extLst>
              <a:ext uri="{FF2B5EF4-FFF2-40B4-BE49-F238E27FC236}">
                <a16:creationId xmlns:a16="http://schemas.microsoft.com/office/drawing/2014/main" id="{0AAE5FF1-DF2F-C054-BE66-E4D39F19C7CA}"/>
              </a:ext>
            </a:extLst>
          </p:cNvPr>
          <p:cNvSpPr>
            <a:spLocks noGrp="1"/>
          </p:cNvSpPr>
          <p:nvPr>
            <p:ph type="body" idx="21" hasCustomPrompt="1"/>
          </p:nvPr>
        </p:nvSpPr>
        <p:spPr>
          <a:xfrm>
            <a:off x="191850" y="85068"/>
            <a:ext cx="9212263" cy="6223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lvl1pPr>
              <a:spcBef>
                <a:spcPts val="0"/>
              </a:spcBef>
              <a:defRPr sz="1800" b="1">
                <a:solidFill>
                  <a:srgbClr val="FFFFFF"/>
                </a:solidFill>
                <a:latin typeface="Source Sans Pro Bold"/>
                <a:ea typeface="Source Sans Pro Bold"/>
                <a:cs typeface="Source Sans Pro Bold"/>
                <a:sym typeface="Source Sans Pro Bold"/>
              </a:defRPr>
            </a:lvl1pPr>
          </a:lstStyle>
          <a:p>
            <a:r>
              <a:rPr lang="fr-FR" dirty="0"/>
              <a:t>Avertissement</a:t>
            </a:r>
            <a:endParaRPr lang="hu-HU" dirty="0"/>
          </a:p>
        </p:txBody>
      </p:sp>
      <p:sp>
        <p:nvSpPr>
          <p:cNvPr id="15" name="Slide Number">
            <a:extLst>
              <a:ext uri="{FF2B5EF4-FFF2-40B4-BE49-F238E27FC236}">
                <a16:creationId xmlns:a16="http://schemas.microsoft.com/office/drawing/2014/main" id="{24B4FBA5-51AB-49CE-5D3D-84C256884609}"/>
              </a:ext>
            </a:extLst>
          </p:cNvPr>
          <p:cNvSpPr txBox="1">
            <a:spLocks/>
          </p:cNvSpPr>
          <p:nvPr userDrawn="1"/>
        </p:nvSpPr>
        <p:spPr>
          <a:xfrm>
            <a:off x="11888343" y="6560495"/>
            <a:ext cx="133690" cy="187615"/>
          </a:xfrm>
          <a:prstGeom prst="rect">
            <a:avLst/>
          </a:prstGeom>
          <a:ln w="12700">
            <a:miter lim="400000"/>
          </a:ln>
        </p:spPr>
        <p:txBody>
          <a:bodyPr wrap="none" lIns="25717" rIns="25717">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619" smtClean="0">
                <a:solidFill>
                  <a:schemeClr val="tx2">
                    <a:lumMod val="75000"/>
                  </a:schemeClr>
                </a:solidFill>
              </a:rPr>
              <a:pPr/>
              <a:t>‹#›</a:t>
            </a:fld>
            <a:endParaRPr lang="hu-HU" sz="619" dirty="0">
              <a:solidFill>
                <a:schemeClr val="tx2">
                  <a:lumMod val="75000"/>
                </a:schemeClr>
              </a:solidFill>
            </a:endParaRPr>
          </a:p>
        </p:txBody>
      </p:sp>
      <p:sp>
        <p:nvSpPr>
          <p:cNvPr id="16" name="TextBox 7">
            <a:extLst>
              <a:ext uri="{FF2B5EF4-FFF2-40B4-BE49-F238E27FC236}">
                <a16:creationId xmlns:a16="http://schemas.microsoft.com/office/drawing/2014/main" id="{8449D2CC-B1D2-1C83-12EE-49375C7F60C9}"/>
              </a:ext>
            </a:extLst>
          </p:cNvPr>
          <p:cNvSpPr txBox="1"/>
          <p:nvPr userDrawn="1"/>
        </p:nvSpPr>
        <p:spPr>
          <a:xfrm>
            <a:off x="8462140" y="6467776"/>
            <a:ext cx="3426203" cy="17017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717" rIns="25717">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en-US" sz="506" dirty="0"/>
              <a:t>Kit de formation avancée des EIR</a:t>
            </a:r>
          </a:p>
        </p:txBody>
      </p:sp>
      <p:sp>
        <p:nvSpPr>
          <p:cNvPr id="17" name="Text Placeholder 6">
            <a:extLst>
              <a:ext uri="{FF2B5EF4-FFF2-40B4-BE49-F238E27FC236}">
                <a16:creationId xmlns:a16="http://schemas.microsoft.com/office/drawing/2014/main" id="{261981DD-222E-0A05-307A-4ED5074C8E13}"/>
              </a:ext>
            </a:extLst>
          </p:cNvPr>
          <p:cNvSpPr txBox="1"/>
          <p:nvPr userDrawn="1"/>
        </p:nvSpPr>
        <p:spPr>
          <a:xfrm>
            <a:off x="8157921" y="6584101"/>
            <a:ext cx="3740583" cy="17017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717" rIns="25717">
            <a:spAutoFit/>
          </a:bodyPr>
          <a:lstStyle/>
          <a:p>
            <a:pPr algn="r">
              <a:defRPr sz="900">
                <a:solidFill>
                  <a:schemeClr val="accent1">
                    <a:lumOff val="-3999"/>
                  </a:schemeClr>
                </a:solidFill>
                <a:latin typeface="+mn-lt"/>
                <a:ea typeface="+mn-ea"/>
                <a:cs typeface="+mn-cs"/>
                <a:sym typeface="Source Sans Pro Regular"/>
              </a:defRPr>
            </a:pPr>
            <a:r>
              <a:rPr lang="hu-HU" sz="506" dirty="0"/>
              <a:t>Guid</a:t>
            </a:r>
            <a:r>
              <a:rPr lang="fr-FR" sz="506" dirty="0"/>
              <a:t>es du facilitateur</a:t>
            </a:r>
            <a:endParaRPr lang="hu-HU" sz="506" dirty="0"/>
          </a:p>
        </p:txBody>
      </p:sp>
      <p:pic>
        <p:nvPicPr>
          <p:cNvPr id="18" name="Image 1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296674" y="6449249"/>
            <a:ext cx="1914228" cy="363449"/>
          </a:xfrm>
          <a:prstGeom prst="rect">
            <a:avLst/>
          </a:prstGeom>
        </p:spPr>
      </p:pic>
      <p:pic>
        <p:nvPicPr>
          <p:cNvPr id="19" name="Image 18"/>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1187681" y="140181"/>
            <a:ext cx="854763" cy="652327"/>
          </a:xfrm>
          <a:prstGeom prst="rect">
            <a:avLst/>
          </a:prstGeom>
        </p:spPr>
      </p:pic>
    </p:spTree>
    <p:extLst>
      <p:ext uri="{BB962C8B-B14F-4D97-AF65-F5344CB8AC3E}">
        <p14:creationId xmlns:p14="http://schemas.microsoft.com/office/powerpoint/2010/main" val="395930731"/>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reserve="1">
  <p:cSld name="Subtitle slide">
    <p:spTree>
      <p:nvGrpSpPr>
        <p:cNvPr id="1" name=""/>
        <p:cNvGrpSpPr/>
        <p:nvPr/>
      </p:nvGrpSpPr>
      <p:grpSpPr>
        <a:xfrm>
          <a:off x="0" y="0"/>
          <a:ext cx="0" cy="0"/>
          <a:chOff x="0" y="0"/>
          <a:chExt cx="0" cy="0"/>
        </a:xfrm>
      </p:grpSpPr>
      <p:sp>
        <p:nvSpPr>
          <p:cNvPr id="39" name="Subtitle 2"/>
          <p:cNvSpPr txBox="1"/>
          <p:nvPr/>
        </p:nvSpPr>
        <p:spPr>
          <a:xfrm>
            <a:off x="2992120" y="6176962"/>
            <a:ext cx="5598160" cy="24237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ctr">
              <a:spcBef>
                <a:spcPts val="300"/>
              </a:spcBef>
              <a:defRPr sz="1300">
                <a:solidFill>
                  <a:srgbClr val="FFFFFF"/>
                </a:solidFill>
                <a:latin typeface="+mj-lt"/>
                <a:ea typeface="+mj-ea"/>
                <a:cs typeface="+mj-cs"/>
                <a:sym typeface="Source Sans Pro Regular"/>
              </a:defRPr>
            </a:lvl1pPr>
          </a:lstStyle>
          <a:p>
            <a:r>
              <a:rPr sz="975"/>
              <a:t>Rapid Response Teams Training</a:t>
            </a:r>
          </a:p>
        </p:txBody>
      </p:sp>
      <p:sp>
        <p:nvSpPr>
          <p:cNvPr id="42" name="Subtitle 5"/>
          <p:cNvSpPr txBox="1"/>
          <p:nvPr/>
        </p:nvSpPr>
        <p:spPr>
          <a:xfrm>
            <a:off x="8061959" y="6637773"/>
            <a:ext cx="3794759"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sz="675"/>
              <a:t>B2.2 ACFCT</a:t>
            </a:r>
          </a:p>
        </p:txBody>
      </p:sp>
      <p:sp>
        <p:nvSpPr>
          <p:cNvPr id="43" name="Click to edit Subtitle"/>
          <p:cNvSpPr txBox="1">
            <a:spLocks noGrp="1"/>
          </p:cNvSpPr>
          <p:nvPr>
            <p:ph type="title" hasCustomPrompt="1"/>
          </p:nvPr>
        </p:nvSpPr>
        <p:spPr>
          <a:xfrm>
            <a:off x="190766" y="0"/>
            <a:ext cx="6241933" cy="645664"/>
          </a:xfrm>
          <a:prstGeom prst="rect">
            <a:avLst/>
          </a:prstGeom>
        </p:spPr>
        <p:txBody>
          <a:bodyPr/>
          <a:lstStyle/>
          <a:p>
            <a:r>
              <a:t>Click to edit Subtitle</a:t>
            </a:r>
          </a:p>
        </p:txBody>
      </p:sp>
      <p:sp>
        <p:nvSpPr>
          <p:cNvPr id="44" name="Body Level One…"/>
          <p:cNvSpPr txBox="1">
            <a:spLocks noGrp="1"/>
          </p:cNvSpPr>
          <p:nvPr>
            <p:ph type="body" idx="1"/>
          </p:nvPr>
        </p:nvSpPr>
        <p:spPr>
          <a:xfrm>
            <a:off x="648587" y="1247001"/>
            <a:ext cx="11143844"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150BA792-3B1F-37E1-2A41-B52C8FD881A3}"/>
              </a:ext>
            </a:extLst>
          </p:cNvPr>
          <p:cNvSpPr txBox="1">
            <a:spLocks/>
          </p:cNvSpPr>
          <p:nvPr userDrawn="1"/>
        </p:nvSpPr>
        <p:spPr>
          <a:xfrm>
            <a:off x="11836402"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latin typeface="+mj-lt"/>
              </a:rPr>
              <a:pPr/>
              <a:t>‹#›</a:t>
            </a:fld>
            <a:endParaRPr lang="hu-HU" sz="825" dirty="0">
              <a:latin typeface="+mj-lt"/>
            </a:endParaRPr>
          </a:p>
        </p:txBody>
      </p:sp>
      <p:sp>
        <p:nvSpPr>
          <p:cNvPr id="3" name="Subtitle 5">
            <a:extLst>
              <a:ext uri="{FF2B5EF4-FFF2-40B4-BE49-F238E27FC236}">
                <a16:creationId xmlns:a16="http://schemas.microsoft.com/office/drawing/2014/main" id="{5915809C-6AC5-DC52-FE32-5A108DD8B74C}"/>
              </a:ext>
            </a:extLst>
          </p:cNvPr>
          <p:cNvSpPr txBox="1"/>
          <p:nvPr userDrawn="1"/>
        </p:nvSpPr>
        <p:spPr>
          <a:xfrm>
            <a:off x="8061959" y="6472101"/>
            <a:ext cx="3794759"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sz="675" dirty="0"/>
              <a:t>RRT Advanced Training Package</a:t>
            </a:r>
          </a:p>
        </p:txBody>
      </p:sp>
      <p:pic>
        <p:nvPicPr>
          <p:cNvPr id="10" name="Picture 9" descr="A logo of the united nations organization&#10;&#10;Description automatically generated with low confidence">
            <a:extLst>
              <a:ext uri="{FF2B5EF4-FFF2-40B4-BE49-F238E27FC236}">
                <a16:creationId xmlns:a16="http://schemas.microsoft.com/office/drawing/2014/main" id="{56728289-1DEC-4B69-9E4B-60A7744D36E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5659" y="6152061"/>
            <a:ext cx="967884" cy="640080"/>
          </a:xfrm>
          <a:prstGeom prst="rect">
            <a:avLst/>
          </a:prstGeom>
        </p:spPr>
      </p:pic>
      <p:pic>
        <p:nvPicPr>
          <p:cNvPr id="11" name="Picture 10" descr="A picture containing text, font, graphics, screenshot&#10;&#10;Description automatically generated">
            <a:extLst>
              <a:ext uri="{FF2B5EF4-FFF2-40B4-BE49-F238E27FC236}">
                <a16:creationId xmlns:a16="http://schemas.microsoft.com/office/drawing/2014/main" id="{10B79ECD-5AB0-44DD-9A0D-02B4AFEDD737}"/>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75945" y="123373"/>
            <a:ext cx="917919" cy="822960"/>
          </a:xfrm>
          <a:prstGeom prst="rect">
            <a:avLst/>
          </a:prstGeom>
        </p:spPr>
      </p:pic>
    </p:spTree>
    <p:extLst>
      <p:ext uri="{BB962C8B-B14F-4D97-AF65-F5344CB8AC3E}">
        <p14:creationId xmlns:p14="http://schemas.microsoft.com/office/powerpoint/2010/main" val="2882072826"/>
      </p:ext>
    </p:extLst>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2_Title and Content">
    <p:spTree>
      <p:nvGrpSpPr>
        <p:cNvPr id="1" name=""/>
        <p:cNvGrpSpPr/>
        <p:nvPr/>
      </p:nvGrpSpPr>
      <p:grpSpPr>
        <a:xfrm>
          <a:off x="0" y="0"/>
          <a:ext cx="0" cy="0"/>
          <a:chOff x="0" y="0"/>
          <a:chExt cx="0" cy="0"/>
        </a:xfrm>
      </p:grpSpPr>
      <p:pic>
        <p:nvPicPr>
          <p:cNvPr id="190" name="Picture 2" descr="Picture 2"/>
          <p:cNvPicPr>
            <a:picLocks noChangeAspect="1"/>
          </p:cNvPicPr>
          <p:nvPr/>
        </p:nvPicPr>
        <p:blipFill>
          <a:blip r:embed="rId2"/>
          <a:stretch>
            <a:fillRect/>
          </a:stretch>
        </p:blipFill>
        <p:spPr>
          <a:xfrm>
            <a:off x="11189976" y="118172"/>
            <a:ext cx="866715" cy="895041"/>
          </a:xfrm>
          <a:prstGeom prst="rect">
            <a:avLst/>
          </a:prstGeom>
          <a:ln w="12700">
            <a:miter lim="400000"/>
          </a:ln>
        </p:spPr>
      </p:pic>
      <p:pic>
        <p:nvPicPr>
          <p:cNvPr id="192" name="Picture 4" descr="Picture 4"/>
          <p:cNvPicPr>
            <a:picLocks noChangeAspect="1"/>
          </p:cNvPicPr>
          <p:nvPr/>
        </p:nvPicPr>
        <p:blipFill>
          <a:blip r:embed="rId2"/>
          <a:stretch>
            <a:fillRect/>
          </a:stretch>
        </p:blipFill>
        <p:spPr>
          <a:xfrm>
            <a:off x="11189973" y="118172"/>
            <a:ext cx="866715" cy="895041"/>
          </a:xfrm>
          <a:prstGeom prst="rect">
            <a:avLst/>
          </a:prstGeom>
          <a:ln w="12700">
            <a:miter lim="400000"/>
          </a:ln>
        </p:spPr>
      </p:pic>
      <p:sp>
        <p:nvSpPr>
          <p:cNvPr id="194" name="Rectangle 5"/>
          <p:cNvSpPr/>
          <p:nvPr/>
        </p:nvSpPr>
        <p:spPr>
          <a:xfrm>
            <a:off x="0" y="-9332"/>
            <a:ext cx="12192000" cy="6199821"/>
          </a:xfrm>
          <a:prstGeom prst="rect">
            <a:avLst/>
          </a:prstGeom>
          <a:solidFill>
            <a:srgbClr val="ECF2F8"/>
          </a:solidFill>
          <a:ln w="12700">
            <a:miter lim="400000"/>
          </a:ln>
        </p:spPr>
        <p:txBody>
          <a:bodyPr lIns="25717" rIns="25717" anchor="ctr"/>
          <a:lstStyle/>
          <a:p>
            <a:pPr algn="ctr">
              <a:defRPr sz="2000">
                <a:latin typeface="+mn-lt"/>
                <a:ea typeface="+mn-ea"/>
                <a:cs typeface="+mn-cs"/>
                <a:sym typeface="Source Sans Pro Regular"/>
              </a:defRPr>
            </a:pPr>
            <a:endParaRPr sz="1125"/>
          </a:p>
        </p:txBody>
      </p:sp>
      <p:pic>
        <p:nvPicPr>
          <p:cNvPr id="195" name="Picture 3" descr="Picture 3"/>
          <p:cNvPicPr>
            <a:picLocks noChangeAspect="1"/>
          </p:cNvPicPr>
          <p:nvPr/>
        </p:nvPicPr>
        <p:blipFill>
          <a:blip r:embed="rId3"/>
          <a:stretch>
            <a:fillRect/>
          </a:stretch>
        </p:blipFill>
        <p:spPr>
          <a:xfrm>
            <a:off x="-9141" y="3"/>
            <a:ext cx="6312407" cy="641533"/>
          </a:xfrm>
          <a:prstGeom prst="rect">
            <a:avLst/>
          </a:prstGeom>
          <a:ln w="12700">
            <a:miter lim="400000"/>
          </a:ln>
        </p:spPr>
      </p:pic>
      <p:sp>
        <p:nvSpPr>
          <p:cNvPr id="196" name="TextBox 4"/>
          <p:cNvSpPr txBox="1"/>
          <p:nvPr/>
        </p:nvSpPr>
        <p:spPr>
          <a:xfrm>
            <a:off x="848704" y="-618316"/>
            <a:ext cx="2627841" cy="34163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717" rIns="25717">
            <a:spAutoFit/>
          </a:bodyPr>
          <a:lstStyle>
            <a:lvl1pPr defTabSz="289320">
              <a:lnSpc>
                <a:spcPct val="90000"/>
              </a:lnSpc>
            </a:lvl1pPr>
          </a:lstStyle>
          <a:p>
            <a:endParaRPr sz="1800" dirty="0"/>
          </a:p>
        </p:txBody>
      </p:sp>
      <p:sp>
        <p:nvSpPr>
          <p:cNvPr id="198" name="Body Level One…"/>
          <p:cNvSpPr txBox="1">
            <a:spLocks noGrp="1"/>
          </p:cNvSpPr>
          <p:nvPr>
            <p:ph type="body" idx="1"/>
          </p:nvPr>
        </p:nvSpPr>
        <p:spPr>
          <a:xfrm>
            <a:off x="797445" y="842966"/>
            <a:ext cx="10450423" cy="5206965"/>
          </a:xfrm>
          <a:prstGeom prst="rect">
            <a:avLst/>
          </a:prstGeom>
        </p:spPr>
        <p:txBody>
          <a:bodyPr/>
          <a:lstStyle>
            <a:lvl1pPr>
              <a:defRPr sz="1125"/>
            </a:lvl1pPr>
            <a:lvl2pPr>
              <a:defRPr sz="1125"/>
            </a:lvl2pPr>
            <a:lvl3pPr>
              <a:defRPr sz="1125"/>
            </a:lvl3pPr>
            <a:lvl4pPr>
              <a:defRPr sz="1125"/>
            </a:lvl4pPr>
            <a:lvl5pPr>
              <a:defRPr sz="1125"/>
            </a:lvl5p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6" name="Text Placeholder 5">
            <a:extLst>
              <a:ext uri="{FF2B5EF4-FFF2-40B4-BE49-F238E27FC236}">
                <a16:creationId xmlns:a16="http://schemas.microsoft.com/office/drawing/2014/main" id="{0AAE5FF1-DF2F-C054-BE66-E4D39F19C7CA}"/>
              </a:ext>
            </a:extLst>
          </p:cNvPr>
          <p:cNvSpPr>
            <a:spLocks noGrp="1"/>
          </p:cNvSpPr>
          <p:nvPr>
            <p:ph type="body" idx="21" hasCustomPrompt="1"/>
          </p:nvPr>
        </p:nvSpPr>
        <p:spPr>
          <a:xfrm>
            <a:off x="191850" y="85068"/>
            <a:ext cx="9212263" cy="6223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lvl1pPr>
              <a:spcBef>
                <a:spcPts val="0"/>
              </a:spcBef>
              <a:defRPr sz="1800" b="1">
                <a:solidFill>
                  <a:srgbClr val="FFFFFF"/>
                </a:solidFill>
                <a:latin typeface="Source Sans Pro Bold"/>
                <a:ea typeface="Source Sans Pro Bold"/>
                <a:cs typeface="Source Sans Pro Bold"/>
                <a:sym typeface="Source Sans Pro Bold"/>
              </a:defRPr>
            </a:lvl1pPr>
          </a:lstStyle>
          <a:p>
            <a:r>
              <a:rPr lang="fr-FR" dirty="0"/>
              <a:t>Clause de non-responsabilité</a:t>
            </a:r>
            <a:endParaRPr lang="hu-HU" dirty="0"/>
          </a:p>
        </p:txBody>
      </p:sp>
      <p:pic>
        <p:nvPicPr>
          <p:cNvPr id="14" name="Image 1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187681" y="140181"/>
            <a:ext cx="854763" cy="652327"/>
          </a:xfrm>
          <a:prstGeom prst="rect">
            <a:avLst/>
          </a:prstGeom>
        </p:spPr>
      </p:pic>
      <p:sp>
        <p:nvSpPr>
          <p:cNvPr id="20" name="Slide Number">
            <a:extLst>
              <a:ext uri="{FF2B5EF4-FFF2-40B4-BE49-F238E27FC236}">
                <a16:creationId xmlns:a16="http://schemas.microsoft.com/office/drawing/2014/main" id="{D9EE59E4-3199-91D9-5F8A-0D2D27C29203}"/>
              </a:ext>
            </a:extLst>
          </p:cNvPr>
          <p:cNvSpPr txBox="1">
            <a:spLocks/>
          </p:cNvSpPr>
          <p:nvPr userDrawn="1"/>
        </p:nvSpPr>
        <p:spPr>
          <a:xfrm>
            <a:off x="11888343" y="6560495"/>
            <a:ext cx="133690" cy="187615"/>
          </a:xfrm>
          <a:prstGeom prst="rect">
            <a:avLst/>
          </a:prstGeom>
          <a:ln w="12700">
            <a:miter lim="400000"/>
          </a:ln>
        </p:spPr>
        <p:txBody>
          <a:bodyPr wrap="none" lIns="25717" rIns="25717">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619" smtClean="0">
                <a:solidFill>
                  <a:schemeClr val="tx2">
                    <a:lumMod val="75000"/>
                  </a:schemeClr>
                </a:solidFill>
              </a:rPr>
              <a:pPr/>
              <a:t>‹#›</a:t>
            </a:fld>
            <a:endParaRPr lang="hu-HU" sz="619" dirty="0">
              <a:solidFill>
                <a:schemeClr val="tx2">
                  <a:lumMod val="75000"/>
                </a:schemeClr>
              </a:solidFill>
            </a:endParaRPr>
          </a:p>
        </p:txBody>
      </p:sp>
      <p:pic>
        <p:nvPicPr>
          <p:cNvPr id="21" name="Image 20"/>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4346" y="6333540"/>
            <a:ext cx="2257505" cy="428626"/>
          </a:xfrm>
          <a:prstGeom prst="rect">
            <a:avLst/>
          </a:prstGeom>
        </p:spPr>
      </p:pic>
      <p:sp>
        <p:nvSpPr>
          <p:cNvPr id="22" name="Subtitle 5">
            <a:extLst>
              <a:ext uri="{FF2B5EF4-FFF2-40B4-BE49-F238E27FC236}">
                <a16:creationId xmlns:a16="http://schemas.microsoft.com/office/drawing/2014/main" id="{A346A323-B686-47AE-9F9F-05A21B8FBEF6}"/>
              </a:ext>
            </a:extLst>
          </p:cNvPr>
          <p:cNvSpPr txBox="1"/>
          <p:nvPr userDrawn="1"/>
        </p:nvSpPr>
        <p:spPr>
          <a:xfrm>
            <a:off x="8061961" y="6618084"/>
            <a:ext cx="3794759" cy="16241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506" dirty="0"/>
              <a:t>A1.1</a:t>
            </a:r>
            <a:r>
              <a:rPr lang="fr-FR" sz="506" dirty="0"/>
              <a:t>a_</a:t>
            </a:r>
            <a:r>
              <a:rPr sz="506" dirty="0"/>
              <a:t>IHR_</a:t>
            </a:r>
            <a:r>
              <a:rPr lang="fr-FR" sz="506" dirty="0"/>
              <a:t>in_</a:t>
            </a:r>
            <a:r>
              <a:rPr sz="506" dirty="0"/>
              <a:t>ER</a:t>
            </a:r>
          </a:p>
        </p:txBody>
      </p:sp>
      <p:sp>
        <p:nvSpPr>
          <p:cNvPr id="23" name="Subtitle 5">
            <a:extLst>
              <a:ext uri="{FF2B5EF4-FFF2-40B4-BE49-F238E27FC236}">
                <a16:creationId xmlns:a16="http://schemas.microsoft.com/office/drawing/2014/main" id="{9074E302-9B2A-4DE0-8AF2-AC86AD2A96DB}"/>
              </a:ext>
            </a:extLst>
          </p:cNvPr>
          <p:cNvSpPr txBox="1"/>
          <p:nvPr userDrawn="1"/>
        </p:nvSpPr>
        <p:spPr>
          <a:xfrm>
            <a:off x="8061961" y="6472256"/>
            <a:ext cx="3794759" cy="16241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506" dirty="0"/>
              <a:t>Kit de formation avancée d</a:t>
            </a:r>
            <a:r>
              <a:rPr lang="en-US" sz="506" baseline="0" dirty="0"/>
              <a:t>es EIR</a:t>
            </a:r>
            <a:endParaRPr lang="en-US" sz="506" dirty="0"/>
          </a:p>
        </p:txBody>
      </p:sp>
    </p:spTree>
    <p:extLst>
      <p:ext uri="{BB962C8B-B14F-4D97-AF65-F5344CB8AC3E}">
        <p14:creationId xmlns:p14="http://schemas.microsoft.com/office/powerpoint/2010/main" val="1186602096"/>
      </p:ext>
    </p:extLst>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6/12/2023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8" name="Subtitle 2"/>
          <p:cNvSpPr>
            <a:spLocks noGrp="1"/>
          </p:cNvSpPr>
          <p:nvPr>
            <p:ph type="subTitle" idx="13"/>
          </p:nvPr>
        </p:nvSpPr>
        <p:spPr>
          <a:xfrm>
            <a:off x="812800" y="762000"/>
            <a:ext cx="8534400" cy="457200"/>
          </a:xfrm>
        </p:spPr>
        <p:txBody>
          <a:bodyPr>
            <a:noAutofit/>
          </a:bodyPr>
          <a:lstStyle>
            <a:lvl1pPr marL="0" marR="0" indent="0" algn="l" defTabSz="914400" rtl="0" eaLnBrk="1" fontAlgn="auto" latinLnBrk="0" hangingPunct="1">
              <a:lnSpc>
                <a:spcPct val="100000"/>
              </a:lnSpc>
              <a:spcBef>
                <a:spcPct val="20000"/>
              </a:spcBef>
              <a:spcAft>
                <a:spcPts val="0"/>
              </a:spcAft>
              <a:buClrTx/>
              <a:buSzTx/>
              <a:buFont typeface="Arial" pitchFamily="34" charset="0"/>
              <a:buNone/>
              <a:tabLst/>
              <a:defRPr lang="en-US" sz="2300" b="1" kern="1200" dirty="0" smtClean="0">
                <a:solidFill>
                  <a:srgbClr val="0070C0"/>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12" name="Title 1"/>
          <p:cNvSpPr>
            <a:spLocks noGrp="1"/>
          </p:cNvSpPr>
          <p:nvPr>
            <p:ph type="title"/>
          </p:nvPr>
        </p:nvSpPr>
        <p:spPr>
          <a:xfrm>
            <a:off x="429847" y="119284"/>
            <a:ext cx="10972800" cy="471528"/>
          </a:xfrm>
        </p:spPr>
        <p:txBody>
          <a:bodyPr/>
          <a:lstStyle>
            <a:lvl1pPr>
              <a:defRPr>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267135911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6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ubtitle 2"/>
          <p:cNvSpPr>
            <a:spLocks noGrp="1"/>
          </p:cNvSpPr>
          <p:nvPr>
            <p:ph type="subTitle" idx="13"/>
          </p:nvPr>
        </p:nvSpPr>
        <p:spPr>
          <a:xfrm>
            <a:off x="812800" y="762000"/>
            <a:ext cx="8534400" cy="457200"/>
          </a:xfrm>
        </p:spPr>
        <p:txBody>
          <a:bodyPr>
            <a:noAutofit/>
          </a:bodyPr>
          <a:lstStyle>
            <a:lvl1pPr marL="0" marR="0" indent="0" algn="l" defTabSz="914400" rtl="0" eaLnBrk="1" fontAlgn="auto" latinLnBrk="0" hangingPunct="1">
              <a:lnSpc>
                <a:spcPct val="100000"/>
              </a:lnSpc>
              <a:spcBef>
                <a:spcPct val="20000"/>
              </a:spcBef>
              <a:spcAft>
                <a:spcPts val="0"/>
              </a:spcAft>
              <a:buClrTx/>
              <a:buSzTx/>
              <a:buFont typeface="Arial" pitchFamily="34" charset="0"/>
              <a:buNone/>
              <a:tabLst/>
              <a:defRPr lang="en-US" sz="2300" b="1" kern="1200" dirty="0" smtClean="0">
                <a:solidFill>
                  <a:srgbClr val="0070C0"/>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9" name="Title 1"/>
          <p:cNvSpPr>
            <a:spLocks noGrp="1"/>
          </p:cNvSpPr>
          <p:nvPr>
            <p:ph type="title"/>
          </p:nvPr>
        </p:nvSpPr>
        <p:spPr>
          <a:xfrm>
            <a:off x="429847" y="119284"/>
            <a:ext cx="10972800" cy="471528"/>
          </a:xfrm>
        </p:spPr>
        <p:txBody>
          <a:bodyPr/>
          <a:lstStyle>
            <a:lvl1pPr>
              <a:defRPr>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2251286429"/>
      </p:ext>
    </p:extLst>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843BFF9-836E-4898-AF54-243D533A6C41}" type="datetime1">
              <a:rPr lang="en-CA" smtClean="0"/>
              <a:pPr/>
              <a:t>2023-06-12</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9AA02770-B95B-4346-BC31-C17E94830B9F}" type="slidenum">
              <a:rPr lang="en-CA" smtClean="0"/>
              <a:pPr/>
              <a:t>‹#›</a:t>
            </a:fld>
            <a:endParaRPr lang="en-CA"/>
          </a:p>
        </p:txBody>
      </p:sp>
    </p:spTree>
    <p:extLst>
      <p:ext uri="{BB962C8B-B14F-4D97-AF65-F5344CB8AC3E}">
        <p14:creationId xmlns:p14="http://schemas.microsoft.com/office/powerpoint/2010/main" val="220521816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userDrawn="1">
  <p:cSld name="4_Title and Content">
    <p:spTree>
      <p:nvGrpSpPr>
        <p:cNvPr id="1" name=""/>
        <p:cNvGrpSpPr/>
        <p:nvPr/>
      </p:nvGrpSpPr>
      <p:grpSpPr>
        <a:xfrm>
          <a:off x="0" y="0"/>
          <a:ext cx="0" cy="0"/>
          <a:chOff x="0" y="0"/>
          <a:chExt cx="0" cy="0"/>
        </a:xfrm>
      </p:grpSpPr>
      <p:pic>
        <p:nvPicPr>
          <p:cNvPr id="190" name="Picture 2" descr="Picture 2"/>
          <p:cNvPicPr>
            <a:picLocks noChangeAspect="1"/>
          </p:cNvPicPr>
          <p:nvPr/>
        </p:nvPicPr>
        <p:blipFill>
          <a:blip r:embed="rId2"/>
          <a:stretch>
            <a:fillRect/>
          </a:stretch>
        </p:blipFill>
        <p:spPr>
          <a:xfrm>
            <a:off x="11189976" y="118172"/>
            <a:ext cx="866715" cy="895041"/>
          </a:xfrm>
          <a:prstGeom prst="rect">
            <a:avLst/>
          </a:prstGeom>
          <a:ln w="12700">
            <a:miter lim="400000"/>
          </a:ln>
        </p:spPr>
      </p:pic>
      <p:pic>
        <p:nvPicPr>
          <p:cNvPr id="192" name="Picture 4" descr="Picture 4"/>
          <p:cNvPicPr>
            <a:picLocks noChangeAspect="1"/>
          </p:cNvPicPr>
          <p:nvPr/>
        </p:nvPicPr>
        <p:blipFill>
          <a:blip r:embed="rId2"/>
          <a:stretch>
            <a:fillRect/>
          </a:stretch>
        </p:blipFill>
        <p:spPr>
          <a:xfrm>
            <a:off x="11189973" y="118172"/>
            <a:ext cx="866715" cy="895041"/>
          </a:xfrm>
          <a:prstGeom prst="rect">
            <a:avLst/>
          </a:prstGeom>
          <a:ln w="12700">
            <a:miter lim="400000"/>
          </a:ln>
        </p:spPr>
      </p:pic>
      <p:sp>
        <p:nvSpPr>
          <p:cNvPr id="194" name="Rectangle 5"/>
          <p:cNvSpPr/>
          <p:nvPr userDrawn="1"/>
        </p:nvSpPr>
        <p:spPr>
          <a:xfrm>
            <a:off x="0" y="-9332"/>
            <a:ext cx="12192000" cy="6199821"/>
          </a:xfrm>
          <a:prstGeom prst="rect">
            <a:avLst/>
          </a:prstGeom>
          <a:solidFill>
            <a:srgbClr val="ECF2F8"/>
          </a:solidFill>
          <a:ln w="12700">
            <a:miter lim="400000"/>
          </a:ln>
        </p:spPr>
        <p:txBody>
          <a:bodyPr lIns="25717" rIns="25717" anchor="ctr"/>
          <a:lstStyle/>
          <a:p>
            <a:pPr algn="ctr">
              <a:defRPr sz="2000">
                <a:latin typeface="+mn-lt"/>
                <a:ea typeface="+mn-ea"/>
                <a:cs typeface="+mn-cs"/>
                <a:sym typeface="Source Sans Pro Regular"/>
              </a:defRPr>
            </a:pPr>
            <a:endParaRPr sz="1125">
              <a:latin typeface="Source Sans Pro Regular"/>
              <a:ea typeface="+mn-ea"/>
              <a:cs typeface="+mn-cs"/>
              <a:sym typeface="Source Sans Pro Regular"/>
            </a:endParaRPr>
          </a:p>
        </p:txBody>
      </p:sp>
      <p:pic>
        <p:nvPicPr>
          <p:cNvPr id="195" name="Picture 3" descr="Picture 3"/>
          <p:cNvPicPr>
            <a:picLocks noChangeAspect="1"/>
          </p:cNvPicPr>
          <p:nvPr/>
        </p:nvPicPr>
        <p:blipFill>
          <a:blip r:embed="rId3"/>
          <a:stretch>
            <a:fillRect/>
          </a:stretch>
        </p:blipFill>
        <p:spPr>
          <a:xfrm>
            <a:off x="-9141" y="3"/>
            <a:ext cx="6312407" cy="641533"/>
          </a:xfrm>
          <a:prstGeom prst="rect">
            <a:avLst/>
          </a:prstGeom>
          <a:ln w="12700">
            <a:miter lim="400000"/>
          </a:ln>
        </p:spPr>
      </p:pic>
      <p:sp>
        <p:nvSpPr>
          <p:cNvPr id="196" name="TextBox 4"/>
          <p:cNvSpPr txBox="1"/>
          <p:nvPr/>
        </p:nvSpPr>
        <p:spPr>
          <a:xfrm>
            <a:off x="848704" y="-618316"/>
            <a:ext cx="2627841" cy="34163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25717" rIns="25717">
            <a:spAutoFit/>
          </a:bodyPr>
          <a:lstStyle>
            <a:lvl1pPr defTabSz="289320">
              <a:lnSpc>
                <a:spcPct val="90000"/>
              </a:lnSpc>
            </a:lvl1pPr>
          </a:lstStyle>
          <a:p>
            <a:endParaRPr sz="1800"/>
          </a:p>
        </p:txBody>
      </p:sp>
      <p:sp>
        <p:nvSpPr>
          <p:cNvPr id="198" name="Body Level One…"/>
          <p:cNvSpPr txBox="1">
            <a:spLocks noGrp="1"/>
          </p:cNvSpPr>
          <p:nvPr>
            <p:ph type="body" idx="1"/>
          </p:nvPr>
        </p:nvSpPr>
        <p:spPr>
          <a:xfrm>
            <a:off x="797445" y="842966"/>
            <a:ext cx="10450423" cy="5206965"/>
          </a:xfrm>
          <a:prstGeom prst="rect">
            <a:avLst/>
          </a:prstGeom>
        </p:spPr>
        <p:txBody>
          <a:bodyPr/>
          <a:lstStyle>
            <a:lvl1pPr>
              <a:defRPr sz="1125"/>
            </a:lvl1pPr>
            <a:lvl2pPr>
              <a:defRPr sz="1125"/>
            </a:lvl2pPr>
            <a:lvl3pPr>
              <a:defRPr sz="1125"/>
            </a:lvl3pPr>
            <a:lvl4pPr>
              <a:defRPr sz="1125"/>
            </a:lvl4pPr>
            <a:lvl5pPr>
              <a:defRPr sz="1125"/>
            </a:lvl5pPr>
          </a:lstStyle>
          <a:p>
            <a:r>
              <a:t>Body Level One</a:t>
            </a:r>
          </a:p>
          <a:p>
            <a:pPr lvl="1"/>
            <a:r>
              <a:t>Body Level Two</a:t>
            </a:r>
          </a:p>
          <a:p>
            <a:pPr lvl="2"/>
            <a:r>
              <a:t>Body Level Three</a:t>
            </a:r>
          </a:p>
          <a:p>
            <a:pPr lvl="3"/>
            <a:r>
              <a:t>Body Level Four</a:t>
            </a:r>
          </a:p>
          <a:p>
            <a:pPr lvl="4"/>
            <a:r>
              <a:t>Body Level Five</a:t>
            </a:r>
          </a:p>
        </p:txBody>
      </p:sp>
      <p:sp>
        <p:nvSpPr>
          <p:cNvPr id="2" name="Rectangle 1"/>
          <p:cNvSpPr/>
          <p:nvPr userDrawn="1"/>
        </p:nvSpPr>
        <p:spPr>
          <a:xfrm>
            <a:off x="20555" y="15116"/>
            <a:ext cx="5860291" cy="584775"/>
          </a:xfrm>
          <a:prstGeom prst="rect">
            <a:avLst/>
          </a:prstGeom>
        </p:spPr>
        <p:txBody>
          <a:bodyPr wrap="square">
            <a:spAutoFit/>
          </a:bodyPr>
          <a:lstStyle/>
          <a:p>
            <a:r>
              <a:rPr lang="fr-FR" sz="3200" b="1">
                <a:solidFill>
                  <a:srgbClr val="FFFFFF"/>
                </a:solidFill>
                <a:latin typeface="Source Sans Pro Regular"/>
              </a:rPr>
              <a:t>Clause de non-responsabilité</a:t>
            </a:r>
            <a:endParaRPr lang="hu-HU" sz="3200" b="1">
              <a:solidFill>
                <a:srgbClr val="FFFFFF"/>
              </a:solidFill>
              <a:latin typeface="Source Sans Pro Regular"/>
            </a:endParaRPr>
          </a:p>
        </p:txBody>
      </p:sp>
      <p:sp>
        <p:nvSpPr>
          <p:cNvPr id="14" name="Subtitle 2"/>
          <p:cNvSpPr txBox="1"/>
          <p:nvPr userDrawn="1"/>
        </p:nvSpPr>
        <p:spPr>
          <a:xfrm>
            <a:off x="2992120" y="6176962"/>
            <a:ext cx="5598160" cy="204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ctr">
              <a:spcBef>
                <a:spcPts val="300"/>
              </a:spcBef>
              <a:defRPr sz="1300">
                <a:solidFill>
                  <a:srgbClr val="FFFFFF"/>
                </a:solidFill>
                <a:latin typeface="+mn-lt"/>
                <a:ea typeface="+mn-ea"/>
                <a:cs typeface="+mn-cs"/>
                <a:sym typeface="Source Sans Pro Regular"/>
              </a:defRPr>
            </a:lvl1pPr>
          </a:lstStyle>
          <a:p>
            <a:r>
              <a:rPr sz="731"/>
              <a:t>Rapid Response Teams Training</a:t>
            </a:r>
          </a:p>
        </p:txBody>
      </p:sp>
      <p:sp>
        <p:nvSpPr>
          <p:cNvPr id="20" name="Slide Number">
            <a:extLst>
              <a:ext uri="{FF2B5EF4-FFF2-40B4-BE49-F238E27FC236}">
                <a16:creationId xmlns:a16="http://schemas.microsoft.com/office/drawing/2014/main" id="{D9EE59E4-3199-91D9-5F8A-0D2D27C29203}"/>
              </a:ext>
            </a:extLst>
          </p:cNvPr>
          <p:cNvSpPr txBox="1">
            <a:spLocks/>
          </p:cNvSpPr>
          <p:nvPr userDrawn="1"/>
        </p:nvSpPr>
        <p:spPr>
          <a:xfrm>
            <a:off x="11888342" y="6560495"/>
            <a:ext cx="133690" cy="187615"/>
          </a:xfrm>
          <a:prstGeom prst="rect">
            <a:avLst/>
          </a:prstGeom>
          <a:ln w="12700">
            <a:miter lim="400000"/>
          </a:ln>
        </p:spPr>
        <p:txBody>
          <a:bodyPr wrap="none" lIns="25717" rIns="25717">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619" smtClean="0">
                <a:solidFill>
                  <a:srgbClr val="A7A7A7">
                    <a:lumMod val="75000"/>
                  </a:srgbClr>
                </a:solidFill>
              </a:rPr>
              <a:pPr/>
              <a:t>‹#›</a:t>
            </a:fld>
            <a:endParaRPr lang="hu-HU" sz="619">
              <a:solidFill>
                <a:srgbClr val="A7A7A7">
                  <a:lumMod val="75000"/>
                </a:srgbClr>
              </a:solidFill>
            </a:endParaRPr>
          </a:p>
        </p:txBody>
      </p:sp>
      <p:sp>
        <p:nvSpPr>
          <p:cNvPr id="22" name="Subtitle 5">
            <a:extLst>
              <a:ext uri="{FF2B5EF4-FFF2-40B4-BE49-F238E27FC236}">
                <a16:creationId xmlns:a16="http://schemas.microsoft.com/office/drawing/2014/main" id="{A346A323-B686-47AE-9F9F-05A21B8FBEF6}"/>
              </a:ext>
            </a:extLst>
          </p:cNvPr>
          <p:cNvSpPr txBox="1"/>
          <p:nvPr userDrawn="1"/>
        </p:nvSpPr>
        <p:spPr>
          <a:xfrm>
            <a:off x="8061961" y="6618084"/>
            <a:ext cx="3794759" cy="16241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506"/>
              <a:t>A</a:t>
            </a:r>
            <a:r>
              <a:rPr lang="fr-FR" sz="506"/>
              <a:t>2</a:t>
            </a:r>
            <a:r>
              <a:rPr sz="506"/>
              <a:t>.1</a:t>
            </a:r>
            <a:r>
              <a:rPr lang="fr-FR" sz="506"/>
              <a:t> RRT _Composition_Roles</a:t>
            </a:r>
            <a:endParaRPr sz="506"/>
          </a:p>
        </p:txBody>
      </p:sp>
      <p:sp>
        <p:nvSpPr>
          <p:cNvPr id="23" name="Subtitle 5">
            <a:extLst>
              <a:ext uri="{FF2B5EF4-FFF2-40B4-BE49-F238E27FC236}">
                <a16:creationId xmlns:a16="http://schemas.microsoft.com/office/drawing/2014/main" id="{9074E302-9B2A-4DE0-8AF2-AC86AD2A96DB}"/>
              </a:ext>
            </a:extLst>
          </p:cNvPr>
          <p:cNvSpPr txBox="1"/>
          <p:nvPr userDrawn="1"/>
        </p:nvSpPr>
        <p:spPr>
          <a:xfrm>
            <a:off x="8061961" y="6472256"/>
            <a:ext cx="3794759" cy="16241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506"/>
              <a:t>Kit de formation avancée des EIR</a:t>
            </a:r>
          </a:p>
        </p:txBody>
      </p:sp>
      <p:pic>
        <p:nvPicPr>
          <p:cNvPr id="24" name="Image 23"/>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053483" y="106376"/>
            <a:ext cx="987920" cy="885721"/>
          </a:xfrm>
          <a:prstGeom prst="rect">
            <a:avLst/>
          </a:prstGeom>
        </p:spPr>
      </p:pic>
      <p:pic>
        <p:nvPicPr>
          <p:cNvPr id="15" name="Picture 14" descr="A logo of the united nations organization&#10;&#10;Description automatically generated with low confidence">
            <a:extLst>
              <a:ext uri="{FF2B5EF4-FFF2-40B4-BE49-F238E27FC236}">
                <a16:creationId xmlns:a16="http://schemas.microsoft.com/office/drawing/2014/main" id="{0E093E49-2BDF-4F0F-88A6-A08381144CC3}"/>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08642" y="6191279"/>
            <a:ext cx="874648" cy="578422"/>
          </a:xfrm>
          <a:prstGeom prst="rect">
            <a:avLst/>
          </a:prstGeom>
        </p:spPr>
      </p:pic>
    </p:spTree>
    <p:extLst>
      <p:ext uri="{BB962C8B-B14F-4D97-AF65-F5344CB8AC3E}">
        <p14:creationId xmlns:p14="http://schemas.microsoft.com/office/powerpoint/2010/main" val="842195637"/>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reserve="1">
  <p:cSld name="1_Subtitle slide">
    <p:spTree>
      <p:nvGrpSpPr>
        <p:cNvPr id="1" name=""/>
        <p:cNvGrpSpPr/>
        <p:nvPr/>
      </p:nvGrpSpPr>
      <p:grpSpPr>
        <a:xfrm>
          <a:off x="0" y="0"/>
          <a:ext cx="0" cy="0"/>
          <a:chOff x="0" y="0"/>
          <a:chExt cx="0" cy="0"/>
        </a:xfrm>
      </p:grpSpPr>
      <p:sp>
        <p:nvSpPr>
          <p:cNvPr id="53" name="Subtitle 2"/>
          <p:cNvSpPr txBox="1"/>
          <p:nvPr/>
        </p:nvSpPr>
        <p:spPr>
          <a:xfrm>
            <a:off x="2992120" y="6176962"/>
            <a:ext cx="5598160" cy="24237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ctr">
              <a:spcBef>
                <a:spcPts val="300"/>
              </a:spcBef>
              <a:defRPr sz="1300">
                <a:solidFill>
                  <a:srgbClr val="FFFFFF"/>
                </a:solidFill>
                <a:latin typeface="+mj-lt"/>
                <a:ea typeface="+mj-ea"/>
                <a:cs typeface="+mj-cs"/>
                <a:sym typeface="Source Sans Pro Regular"/>
              </a:defRPr>
            </a:lvl1pPr>
          </a:lstStyle>
          <a:p>
            <a:r>
              <a:rPr sz="975"/>
              <a:t>Rapid Response Teams Training</a:t>
            </a:r>
          </a:p>
        </p:txBody>
      </p:sp>
      <p:sp>
        <p:nvSpPr>
          <p:cNvPr id="56" name="Subtitle 5"/>
          <p:cNvSpPr txBox="1"/>
          <p:nvPr/>
        </p:nvSpPr>
        <p:spPr>
          <a:xfrm>
            <a:off x="8061959" y="6637773"/>
            <a:ext cx="3794759"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sz="675"/>
              <a:t>B2.2 ACFCT</a:t>
            </a:r>
          </a:p>
        </p:txBody>
      </p:sp>
      <p:sp>
        <p:nvSpPr>
          <p:cNvPr id="57" name="Click to edit Subtitle"/>
          <p:cNvSpPr txBox="1">
            <a:spLocks noGrp="1"/>
          </p:cNvSpPr>
          <p:nvPr>
            <p:ph type="title" hasCustomPrompt="1"/>
          </p:nvPr>
        </p:nvSpPr>
        <p:spPr>
          <a:xfrm>
            <a:off x="190766" y="801826"/>
            <a:ext cx="5543940" cy="645665"/>
          </a:xfrm>
          <a:prstGeom prst="rect">
            <a:avLst/>
          </a:prstGeom>
        </p:spPr>
        <p:txBody>
          <a:bodyPr/>
          <a:lstStyle>
            <a:lvl1pPr>
              <a:defRPr sz="2100">
                <a:solidFill>
                  <a:srgbClr val="A2010C"/>
                </a:solidFill>
              </a:defRPr>
            </a:lvl1pPr>
          </a:lstStyle>
          <a:p>
            <a:r>
              <a:t>Click to edit Subtitle</a:t>
            </a:r>
          </a:p>
        </p:txBody>
      </p:sp>
      <p:sp>
        <p:nvSpPr>
          <p:cNvPr id="58" name="Body Level One…"/>
          <p:cNvSpPr txBox="1">
            <a:spLocks noGrp="1"/>
          </p:cNvSpPr>
          <p:nvPr>
            <p:ph type="body" idx="1"/>
          </p:nvPr>
        </p:nvSpPr>
        <p:spPr>
          <a:xfrm>
            <a:off x="1739590" y="1584252"/>
            <a:ext cx="8683085" cy="4471925"/>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9" name="Title 1"/>
          <p:cNvSpPr txBox="1"/>
          <p:nvPr/>
        </p:nvSpPr>
        <p:spPr>
          <a:xfrm>
            <a:off x="236486" y="-1"/>
            <a:ext cx="6150493" cy="6456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rPr sz="2400"/>
              <a:t>Click to edit Subtitle</a:t>
            </a:r>
          </a:p>
        </p:txBody>
      </p:sp>
      <p:sp>
        <p:nvSpPr>
          <p:cNvPr id="60" name="Title 1"/>
          <p:cNvSpPr txBox="1"/>
          <p:nvPr/>
        </p:nvSpPr>
        <p:spPr>
          <a:xfrm>
            <a:off x="236486" y="87781"/>
            <a:ext cx="6150493" cy="6456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rPr sz="2400"/>
              <a:t>Click to edit Subtitle</a:t>
            </a:r>
          </a:p>
        </p:txBody>
      </p:sp>
      <p:sp>
        <p:nvSpPr>
          <p:cNvPr id="2" name="Slide Number">
            <a:extLst>
              <a:ext uri="{FF2B5EF4-FFF2-40B4-BE49-F238E27FC236}">
                <a16:creationId xmlns:a16="http://schemas.microsoft.com/office/drawing/2014/main" id="{EFE4BFE6-7B01-47CA-9FFD-38692FB81FD8}"/>
              </a:ext>
            </a:extLst>
          </p:cNvPr>
          <p:cNvSpPr txBox="1">
            <a:spLocks/>
          </p:cNvSpPr>
          <p:nvPr userDrawn="1"/>
        </p:nvSpPr>
        <p:spPr>
          <a:xfrm>
            <a:off x="11836402"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latin typeface="+mj-lt"/>
              </a:rPr>
              <a:pPr/>
              <a:t>‹#›</a:t>
            </a:fld>
            <a:endParaRPr lang="hu-HU" sz="825" dirty="0">
              <a:latin typeface="+mj-lt"/>
            </a:endParaRPr>
          </a:p>
        </p:txBody>
      </p:sp>
      <p:sp>
        <p:nvSpPr>
          <p:cNvPr id="3" name="Subtitle 5">
            <a:extLst>
              <a:ext uri="{FF2B5EF4-FFF2-40B4-BE49-F238E27FC236}">
                <a16:creationId xmlns:a16="http://schemas.microsoft.com/office/drawing/2014/main" id="{29D655C1-43C5-5EBE-02EF-3E221EF55992}"/>
              </a:ext>
            </a:extLst>
          </p:cNvPr>
          <p:cNvSpPr txBox="1"/>
          <p:nvPr userDrawn="1"/>
        </p:nvSpPr>
        <p:spPr>
          <a:xfrm>
            <a:off x="8061959" y="6472101"/>
            <a:ext cx="3794759"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sz="675" dirty="0"/>
              <a:t>RRT Advanced Training Package</a:t>
            </a:r>
          </a:p>
        </p:txBody>
      </p:sp>
      <p:pic>
        <p:nvPicPr>
          <p:cNvPr id="12" name="Picture 11" descr="A logo of the united nations organization&#10;&#10;Description automatically generated with low confidence">
            <a:extLst>
              <a:ext uri="{FF2B5EF4-FFF2-40B4-BE49-F238E27FC236}">
                <a16:creationId xmlns:a16="http://schemas.microsoft.com/office/drawing/2014/main" id="{E3F3EE67-1837-4DE0-8C80-2863F5F40A6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5659" y="6152061"/>
            <a:ext cx="967884" cy="640080"/>
          </a:xfrm>
          <a:prstGeom prst="rect">
            <a:avLst/>
          </a:prstGeom>
        </p:spPr>
      </p:pic>
      <p:pic>
        <p:nvPicPr>
          <p:cNvPr id="13" name="Picture 12" descr="A picture containing text, font, graphics, screenshot&#10;&#10;Description automatically generated">
            <a:extLst>
              <a:ext uri="{FF2B5EF4-FFF2-40B4-BE49-F238E27FC236}">
                <a16:creationId xmlns:a16="http://schemas.microsoft.com/office/drawing/2014/main" id="{63C90017-360B-4700-8C96-DEA2507CBD4B}"/>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75943" y="96797"/>
            <a:ext cx="917919" cy="822960"/>
          </a:xfrm>
          <a:prstGeom prst="rect">
            <a:avLst/>
          </a:prstGeom>
        </p:spPr>
      </p:pic>
    </p:spTree>
    <p:extLst>
      <p:ext uri="{BB962C8B-B14F-4D97-AF65-F5344CB8AC3E}">
        <p14:creationId xmlns:p14="http://schemas.microsoft.com/office/powerpoint/2010/main" val="4192549481"/>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reserve="1">
  <p:cSld name="Custom Layout">
    <p:spTree>
      <p:nvGrpSpPr>
        <p:cNvPr id="1" name=""/>
        <p:cNvGrpSpPr/>
        <p:nvPr/>
      </p:nvGrpSpPr>
      <p:grpSpPr>
        <a:xfrm>
          <a:off x="0" y="0"/>
          <a:ext cx="0" cy="0"/>
          <a:chOff x="0" y="0"/>
          <a:chExt cx="0" cy="0"/>
        </a:xfrm>
      </p:grpSpPr>
      <p:pic>
        <p:nvPicPr>
          <p:cNvPr id="67"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70" name="Subtitle 2"/>
          <p:cNvSpPr txBox="1"/>
          <p:nvPr/>
        </p:nvSpPr>
        <p:spPr>
          <a:xfrm>
            <a:off x="2992120" y="6176962"/>
            <a:ext cx="5598160" cy="24237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ctr">
              <a:spcBef>
                <a:spcPts val="300"/>
              </a:spcBef>
              <a:defRPr sz="1300">
                <a:solidFill>
                  <a:srgbClr val="FFFFFF"/>
                </a:solidFill>
                <a:latin typeface="+mj-lt"/>
                <a:ea typeface="+mj-ea"/>
                <a:cs typeface="+mj-cs"/>
                <a:sym typeface="Source Sans Pro Regular"/>
              </a:defRPr>
            </a:lvl1pPr>
          </a:lstStyle>
          <a:p>
            <a:r>
              <a:rPr sz="975"/>
              <a:t>Rapid Response Teams Training</a:t>
            </a:r>
          </a:p>
        </p:txBody>
      </p:sp>
      <p:sp>
        <p:nvSpPr>
          <p:cNvPr id="73" name="Subtitle 5"/>
          <p:cNvSpPr txBox="1"/>
          <p:nvPr/>
        </p:nvSpPr>
        <p:spPr>
          <a:xfrm>
            <a:off x="8061959" y="6637773"/>
            <a:ext cx="3794759"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sz="675"/>
              <a:t>B2.2 ACFCT</a:t>
            </a:r>
          </a:p>
        </p:txBody>
      </p:sp>
      <p:sp>
        <p:nvSpPr>
          <p:cNvPr id="74" name="Pentagon 4"/>
          <p:cNvSpPr/>
          <p:nvPr/>
        </p:nvSpPr>
        <p:spPr>
          <a:xfrm rot="10800000">
            <a:off x="11803005" y="2297501"/>
            <a:ext cx="38899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a:defRPr sz="1300">
                <a:solidFill>
                  <a:srgbClr val="FFFFFF"/>
                </a:solidFill>
                <a:latin typeface="+mj-lt"/>
                <a:ea typeface="+mj-ea"/>
                <a:cs typeface="+mj-cs"/>
                <a:sym typeface="Source Sans Pro Regular"/>
              </a:defRPr>
            </a:pPr>
            <a:endParaRPr sz="975"/>
          </a:p>
        </p:txBody>
      </p:sp>
      <p:sp>
        <p:nvSpPr>
          <p:cNvPr id="75" name="Title Text"/>
          <p:cNvSpPr txBox="1">
            <a:spLocks noGrp="1"/>
          </p:cNvSpPr>
          <p:nvPr>
            <p:ph type="title"/>
          </p:nvPr>
        </p:nvSpPr>
        <p:spPr>
          <a:xfrm>
            <a:off x="233917" y="843589"/>
            <a:ext cx="3264195" cy="1932378"/>
          </a:xfrm>
          <a:prstGeom prst="rect">
            <a:avLst/>
          </a:prstGeom>
        </p:spPr>
        <p:txBody>
          <a:bodyPr/>
          <a:lstStyle/>
          <a:p>
            <a:r>
              <a:t>Title Text</a:t>
            </a:r>
          </a:p>
        </p:txBody>
      </p:sp>
      <p:sp>
        <p:nvSpPr>
          <p:cNvPr id="76" name="Body Level One…"/>
          <p:cNvSpPr txBox="1">
            <a:spLocks noGrp="1"/>
          </p:cNvSpPr>
          <p:nvPr>
            <p:ph type="body" idx="1"/>
          </p:nvPr>
        </p:nvSpPr>
        <p:spPr>
          <a:xfrm>
            <a:off x="4273549" y="842962"/>
            <a:ext cx="7529515"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7F5433D5-2505-53A7-796D-581D54D991AE}"/>
              </a:ext>
            </a:extLst>
          </p:cNvPr>
          <p:cNvSpPr txBox="1">
            <a:spLocks/>
          </p:cNvSpPr>
          <p:nvPr userDrawn="1"/>
        </p:nvSpPr>
        <p:spPr>
          <a:xfrm>
            <a:off x="11836402"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latin typeface="+mj-lt"/>
              </a:rPr>
              <a:pPr/>
              <a:t>‹#›</a:t>
            </a:fld>
            <a:endParaRPr lang="hu-HU" sz="825" dirty="0">
              <a:latin typeface="+mj-lt"/>
            </a:endParaRPr>
          </a:p>
        </p:txBody>
      </p:sp>
      <p:sp>
        <p:nvSpPr>
          <p:cNvPr id="3" name="Subtitle 5">
            <a:extLst>
              <a:ext uri="{FF2B5EF4-FFF2-40B4-BE49-F238E27FC236}">
                <a16:creationId xmlns:a16="http://schemas.microsoft.com/office/drawing/2014/main" id="{287B663E-3B3A-3AD3-45A0-2643F567B4EA}"/>
              </a:ext>
            </a:extLst>
          </p:cNvPr>
          <p:cNvSpPr txBox="1"/>
          <p:nvPr userDrawn="1"/>
        </p:nvSpPr>
        <p:spPr>
          <a:xfrm>
            <a:off x="8061959" y="6472101"/>
            <a:ext cx="3794759"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sz="675" dirty="0"/>
              <a:t>RRT Advanced Training Package</a:t>
            </a:r>
          </a:p>
        </p:txBody>
      </p:sp>
      <p:pic>
        <p:nvPicPr>
          <p:cNvPr id="12" name="Picture 11" descr="A logo of the united nations organization&#10;&#10;Description automatically generated with low confidence">
            <a:extLst>
              <a:ext uri="{FF2B5EF4-FFF2-40B4-BE49-F238E27FC236}">
                <a16:creationId xmlns:a16="http://schemas.microsoft.com/office/drawing/2014/main" id="{209E121D-04DE-4546-9315-850F751DAA6B}"/>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5661" y="6264736"/>
            <a:ext cx="829615" cy="548640"/>
          </a:xfrm>
          <a:prstGeom prst="rect">
            <a:avLst/>
          </a:prstGeom>
        </p:spPr>
      </p:pic>
      <p:pic>
        <p:nvPicPr>
          <p:cNvPr id="13" name="Picture 12" descr="A picture containing text, font, graphics, screenshot&#10;&#10;Description automatically generated">
            <a:extLst>
              <a:ext uri="{FF2B5EF4-FFF2-40B4-BE49-F238E27FC236}">
                <a16:creationId xmlns:a16="http://schemas.microsoft.com/office/drawing/2014/main" id="{3843DC37-FCC9-4B82-92C0-73A161FB0474}"/>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175943" y="96797"/>
            <a:ext cx="917919" cy="822960"/>
          </a:xfrm>
          <a:prstGeom prst="rect">
            <a:avLst/>
          </a:prstGeom>
        </p:spPr>
      </p:pic>
    </p:spTree>
    <p:extLst>
      <p:ext uri="{BB962C8B-B14F-4D97-AF65-F5344CB8AC3E}">
        <p14:creationId xmlns:p14="http://schemas.microsoft.com/office/powerpoint/2010/main" val="4122644090"/>
      </p:ext>
    </p:extLst>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reserve="1">
  <p:cSld name="9_Custom Layout">
    <p:spTree>
      <p:nvGrpSpPr>
        <p:cNvPr id="1" name=""/>
        <p:cNvGrpSpPr/>
        <p:nvPr/>
      </p:nvGrpSpPr>
      <p:grpSpPr>
        <a:xfrm>
          <a:off x="0" y="0"/>
          <a:ext cx="0" cy="0"/>
          <a:chOff x="0" y="0"/>
          <a:chExt cx="0" cy="0"/>
        </a:xfrm>
      </p:grpSpPr>
      <p:pic>
        <p:nvPicPr>
          <p:cNvPr id="83"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86" name="Subtitle 2"/>
          <p:cNvSpPr txBox="1"/>
          <p:nvPr/>
        </p:nvSpPr>
        <p:spPr>
          <a:xfrm>
            <a:off x="2992120" y="6176962"/>
            <a:ext cx="5598160" cy="24237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ctr">
              <a:spcBef>
                <a:spcPts val="300"/>
              </a:spcBef>
              <a:defRPr sz="1300">
                <a:solidFill>
                  <a:srgbClr val="FFFFFF"/>
                </a:solidFill>
                <a:latin typeface="+mj-lt"/>
                <a:ea typeface="+mj-ea"/>
                <a:cs typeface="+mj-cs"/>
                <a:sym typeface="Source Sans Pro Regular"/>
              </a:defRPr>
            </a:lvl1pPr>
          </a:lstStyle>
          <a:p>
            <a:r>
              <a:rPr sz="975"/>
              <a:t>Rapid Response Teams Training</a:t>
            </a:r>
          </a:p>
        </p:txBody>
      </p:sp>
      <p:sp>
        <p:nvSpPr>
          <p:cNvPr id="89" name="Subtitle 5"/>
          <p:cNvSpPr txBox="1"/>
          <p:nvPr/>
        </p:nvSpPr>
        <p:spPr>
          <a:xfrm>
            <a:off x="8061959" y="6637773"/>
            <a:ext cx="3794759"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sz="675"/>
              <a:t>B2.2 ACFCT</a:t>
            </a:r>
          </a:p>
        </p:txBody>
      </p:sp>
      <p:sp>
        <p:nvSpPr>
          <p:cNvPr id="90" name="Pentagon 4"/>
          <p:cNvSpPr/>
          <p:nvPr/>
        </p:nvSpPr>
        <p:spPr>
          <a:xfrm rot="10800000">
            <a:off x="11803005" y="2297501"/>
            <a:ext cx="38899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a:defRPr sz="1300">
                <a:solidFill>
                  <a:srgbClr val="FFFFFF"/>
                </a:solidFill>
                <a:latin typeface="+mj-lt"/>
                <a:ea typeface="+mj-ea"/>
                <a:cs typeface="+mj-cs"/>
                <a:sym typeface="Source Sans Pro Regular"/>
              </a:defRPr>
            </a:pPr>
            <a:endParaRPr sz="975"/>
          </a:p>
        </p:txBody>
      </p:sp>
      <p:sp>
        <p:nvSpPr>
          <p:cNvPr id="91" name="Title Text"/>
          <p:cNvSpPr txBox="1">
            <a:spLocks noGrp="1"/>
          </p:cNvSpPr>
          <p:nvPr>
            <p:ph type="title"/>
          </p:nvPr>
        </p:nvSpPr>
        <p:spPr>
          <a:xfrm>
            <a:off x="243856" y="774690"/>
            <a:ext cx="3264195" cy="754662"/>
          </a:xfrm>
          <a:prstGeom prst="rect">
            <a:avLst/>
          </a:prstGeom>
        </p:spPr>
        <p:txBody>
          <a:bodyPr/>
          <a:lstStyle/>
          <a:p>
            <a:r>
              <a:t>Title Text</a:t>
            </a:r>
          </a:p>
        </p:txBody>
      </p:sp>
      <p:sp>
        <p:nvSpPr>
          <p:cNvPr id="92" name="Body Level One…"/>
          <p:cNvSpPr txBox="1">
            <a:spLocks noGrp="1"/>
          </p:cNvSpPr>
          <p:nvPr>
            <p:ph type="body" idx="1"/>
          </p:nvPr>
        </p:nvSpPr>
        <p:spPr>
          <a:xfrm>
            <a:off x="4273549" y="842962"/>
            <a:ext cx="7529515"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93" name="Rounded Rectangle 5"/>
          <p:cNvSpPr/>
          <p:nvPr/>
        </p:nvSpPr>
        <p:spPr>
          <a:xfrm flipV="1">
            <a:off x="389000" y="1511337"/>
            <a:ext cx="2655040" cy="86916"/>
          </a:xfrm>
          <a:prstGeom prst="roundRect">
            <a:avLst>
              <a:gd name="adj" fmla="val 50000"/>
            </a:avLst>
          </a:prstGeom>
          <a:solidFill>
            <a:schemeClr val="accent3"/>
          </a:solidFill>
          <a:ln w="12700">
            <a:miter lim="400000"/>
          </a:ln>
        </p:spPr>
        <p:txBody>
          <a:bodyPr lIns="34289" rIns="34289" anchor="ctr"/>
          <a:lstStyle/>
          <a:p>
            <a:pPr algn="ctr">
              <a:defRPr sz="700">
                <a:solidFill>
                  <a:srgbClr val="FFFFFF"/>
                </a:solidFill>
                <a:latin typeface="+mj-lt"/>
                <a:ea typeface="+mj-ea"/>
                <a:cs typeface="+mj-cs"/>
                <a:sym typeface="Source Sans Pro Regular"/>
              </a:defRPr>
            </a:pPr>
            <a:endParaRPr sz="525"/>
          </a:p>
        </p:txBody>
      </p:sp>
      <p:sp>
        <p:nvSpPr>
          <p:cNvPr id="2" name="Slide Number">
            <a:extLst>
              <a:ext uri="{FF2B5EF4-FFF2-40B4-BE49-F238E27FC236}">
                <a16:creationId xmlns:a16="http://schemas.microsoft.com/office/drawing/2014/main" id="{733062F7-53BF-FA6E-738E-EA19771B4637}"/>
              </a:ext>
            </a:extLst>
          </p:cNvPr>
          <p:cNvSpPr txBox="1">
            <a:spLocks/>
          </p:cNvSpPr>
          <p:nvPr userDrawn="1"/>
        </p:nvSpPr>
        <p:spPr>
          <a:xfrm>
            <a:off x="11836402"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latin typeface="+mj-lt"/>
              </a:rPr>
              <a:pPr/>
              <a:t>‹#›</a:t>
            </a:fld>
            <a:endParaRPr lang="hu-HU" sz="825" dirty="0">
              <a:latin typeface="+mj-lt"/>
            </a:endParaRPr>
          </a:p>
        </p:txBody>
      </p:sp>
      <p:sp>
        <p:nvSpPr>
          <p:cNvPr id="3" name="Subtitle 5">
            <a:extLst>
              <a:ext uri="{FF2B5EF4-FFF2-40B4-BE49-F238E27FC236}">
                <a16:creationId xmlns:a16="http://schemas.microsoft.com/office/drawing/2014/main" id="{67EAA4B8-6266-71DD-AFC4-BB24458E48F8}"/>
              </a:ext>
            </a:extLst>
          </p:cNvPr>
          <p:cNvSpPr txBox="1"/>
          <p:nvPr userDrawn="1"/>
        </p:nvSpPr>
        <p:spPr>
          <a:xfrm>
            <a:off x="8061959" y="6472101"/>
            <a:ext cx="3794759"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sz="675" dirty="0"/>
              <a:t>RRT Advanced Training Package</a:t>
            </a:r>
          </a:p>
        </p:txBody>
      </p:sp>
      <p:pic>
        <p:nvPicPr>
          <p:cNvPr id="14" name="Picture 13" descr="A picture containing text, font, graphics, screenshot&#10;&#10;Description automatically generated">
            <a:extLst>
              <a:ext uri="{FF2B5EF4-FFF2-40B4-BE49-F238E27FC236}">
                <a16:creationId xmlns:a16="http://schemas.microsoft.com/office/drawing/2014/main" id="{C5C682CB-AA77-482D-9711-614CB1C7DEE7}"/>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75943" y="96797"/>
            <a:ext cx="917919" cy="822960"/>
          </a:xfrm>
          <a:prstGeom prst="rect">
            <a:avLst/>
          </a:prstGeom>
        </p:spPr>
      </p:pic>
      <p:pic>
        <p:nvPicPr>
          <p:cNvPr id="15" name="Picture 14" descr="A logo of the united nations organization&#10;&#10;Description automatically generated with low confidence">
            <a:extLst>
              <a:ext uri="{FF2B5EF4-FFF2-40B4-BE49-F238E27FC236}">
                <a16:creationId xmlns:a16="http://schemas.microsoft.com/office/drawing/2014/main" id="{8A6D560D-5A6A-4F31-AA2D-6D6DFE3A2517}"/>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25661" y="6264736"/>
            <a:ext cx="829615" cy="548640"/>
          </a:xfrm>
          <a:prstGeom prst="rect">
            <a:avLst/>
          </a:prstGeom>
        </p:spPr>
      </p:pic>
    </p:spTree>
    <p:extLst>
      <p:ext uri="{BB962C8B-B14F-4D97-AF65-F5344CB8AC3E}">
        <p14:creationId xmlns:p14="http://schemas.microsoft.com/office/powerpoint/2010/main" val="3310182840"/>
      </p:ext>
    </p:extLst>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reserve="1">
  <p:cSld name="5_Custom Layout">
    <p:spTree>
      <p:nvGrpSpPr>
        <p:cNvPr id="1" name=""/>
        <p:cNvGrpSpPr/>
        <p:nvPr/>
      </p:nvGrpSpPr>
      <p:grpSpPr>
        <a:xfrm>
          <a:off x="0" y="0"/>
          <a:ext cx="0" cy="0"/>
          <a:chOff x="0" y="0"/>
          <a:chExt cx="0" cy="0"/>
        </a:xfrm>
      </p:grpSpPr>
      <p:pic>
        <p:nvPicPr>
          <p:cNvPr id="100"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103" name="Subtitle 2"/>
          <p:cNvSpPr txBox="1"/>
          <p:nvPr/>
        </p:nvSpPr>
        <p:spPr>
          <a:xfrm>
            <a:off x="2992120" y="6176962"/>
            <a:ext cx="5598160" cy="24237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ctr">
              <a:spcBef>
                <a:spcPts val="300"/>
              </a:spcBef>
              <a:defRPr sz="1300">
                <a:solidFill>
                  <a:srgbClr val="FFFFFF"/>
                </a:solidFill>
                <a:latin typeface="+mj-lt"/>
                <a:ea typeface="+mj-ea"/>
                <a:cs typeface="+mj-cs"/>
                <a:sym typeface="Source Sans Pro Regular"/>
              </a:defRPr>
            </a:lvl1pPr>
          </a:lstStyle>
          <a:p>
            <a:r>
              <a:rPr sz="975"/>
              <a:t>Rapid Response Teams Training</a:t>
            </a:r>
          </a:p>
        </p:txBody>
      </p:sp>
      <p:sp>
        <p:nvSpPr>
          <p:cNvPr id="106" name="Subtitle 5"/>
          <p:cNvSpPr txBox="1"/>
          <p:nvPr/>
        </p:nvSpPr>
        <p:spPr>
          <a:xfrm>
            <a:off x="8061959" y="6637773"/>
            <a:ext cx="3794759"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sz="675"/>
              <a:t>B2.2 ACFCT</a:t>
            </a:r>
          </a:p>
        </p:txBody>
      </p:sp>
      <p:sp>
        <p:nvSpPr>
          <p:cNvPr id="109" name="Pentagon 6"/>
          <p:cNvSpPr/>
          <p:nvPr/>
        </p:nvSpPr>
        <p:spPr>
          <a:xfrm rot="10800000">
            <a:off x="11803005" y="2297501"/>
            <a:ext cx="38899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a:defRPr sz="1300">
                <a:solidFill>
                  <a:srgbClr val="FFFFFF"/>
                </a:solidFill>
                <a:latin typeface="+mj-lt"/>
                <a:ea typeface="+mj-ea"/>
                <a:cs typeface="+mj-cs"/>
                <a:sym typeface="Source Sans Pro Regular"/>
              </a:defRPr>
            </a:pPr>
            <a:endParaRPr sz="975"/>
          </a:p>
        </p:txBody>
      </p:sp>
      <p:sp>
        <p:nvSpPr>
          <p:cNvPr id="110" name="Body Level One…"/>
          <p:cNvSpPr txBox="1">
            <a:spLocks noGrp="1"/>
          </p:cNvSpPr>
          <p:nvPr>
            <p:ph type="body" idx="1"/>
          </p:nvPr>
        </p:nvSpPr>
        <p:spPr>
          <a:xfrm>
            <a:off x="4273549" y="842962"/>
            <a:ext cx="7529515"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D896D384-3F07-72F7-9F7A-756418C0120F}"/>
              </a:ext>
            </a:extLst>
          </p:cNvPr>
          <p:cNvSpPr txBox="1">
            <a:spLocks/>
          </p:cNvSpPr>
          <p:nvPr userDrawn="1"/>
        </p:nvSpPr>
        <p:spPr>
          <a:xfrm>
            <a:off x="11836402"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latin typeface="+mj-lt"/>
              </a:rPr>
              <a:pPr/>
              <a:t>‹#›</a:t>
            </a:fld>
            <a:endParaRPr lang="hu-HU" sz="825" dirty="0">
              <a:latin typeface="+mj-lt"/>
            </a:endParaRPr>
          </a:p>
        </p:txBody>
      </p:sp>
      <p:sp>
        <p:nvSpPr>
          <p:cNvPr id="3" name="Subtitle 5">
            <a:extLst>
              <a:ext uri="{FF2B5EF4-FFF2-40B4-BE49-F238E27FC236}">
                <a16:creationId xmlns:a16="http://schemas.microsoft.com/office/drawing/2014/main" id="{0893E9C2-D918-B5AD-044D-A7621EABC099}"/>
              </a:ext>
            </a:extLst>
          </p:cNvPr>
          <p:cNvSpPr txBox="1"/>
          <p:nvPr userDrawn="1"/>
        </p:nvSpPr>
        <p:spPr>
          <a:xfrm>
            <a:off x="8061959" y="6472101"/>
            <a:ext cx="3794759"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sz="675" dirty="0"/>
              <a:t>RRT Advanced Training Package</a:t>
            </a:r>
          </a:p>
        </p:txBody>
      </p:sp>
      <p:sp>
        <p:nvSpPr>
          <p:cNvPr id="4" name="TextBox 4">
            <a:extLst>
              <a:ext uri="{FF2B5EF4-FFF2-40B4-BE49-F238E27FC236}">
                <a16:creationId xmlns:a16="http://schemas.microsoft.com/office/drawing/2014/main" id="{6B97A6E4-EC29-045C-FE49-242CB02C47E1}"/>
              </a:ext>
            </a:extLst>
          </p:cNvPr>
          <p:cNvSpPr txBox="1"/>
          <p:nvPr userDrawn="1"/>
        </p:nvSpPr>
        <p:spPr>
          <a:xfrm>
            <a:off x="388938" y="885344"/>
            <a:ext cx="3355607" cy="4616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defRPr sz="3200">
                <a:solidFill>
                  <a:srgbClr val="FFFFFF"/>
                </a:solidFill>
                <a:latin typeface="Source Sans Pro Bold"/>
                <a:ea typeface="Source Sans Pro Bold"/>
                <a:cs typeface="Source Sans Pro Bold"/>
                <a:sym typeface="Source Sans Pro Bold"/>
              </a:defRPr>
            </a:lvl1pPr>
          </a:lstStyle>
          <a:p>
            <a:r>
              <a:rPr sz="2400" b="1" dirty="0"/>
              <a:t>Key messages</a:t>
            </a:r>
          </a:p>
        </p:txBody>
      </p:sp>
      <p:sp>
        <p:nvSpPr>
          <p:cNvPr id="5" name="Rounded Rectangle 3">
            <a:extLst>
              <a:ext uri="{FF2B5EF4-FFF2-40B4-BE49-F238E27FC236}">
                <a16:creationId xmlns:a16="http://schemas.microsoft.com/office/drawing/2014/main" id="{92E42735-DFDF-26FB-5440-5E7D455BF322}"/>
              </a:ext>
            </a:extLst>
          </p:cNvPr>
          <p:cNvSpPr/>
          <p:nvPr userDrawn="1"/>
        </p:nvSpPr>
        <p:spPr>
          <a:xfrm flipV="1">
            <a:off x="389001" y="1484785"/>
            <a:ext cx="2336739" cy="112789"/>
          </a:xfrm>
          <a:prstGeom prst="roundRect">
            <a:avLst>
              <a:gd name="adj" fmla="val 50000"/>
            </a:avLst>
          </a:prstGeom>
          <a:solidFill>
            <a:schemeClr val="accent3"/>
          </a:solidFill>
          <a:ln w="12700">
            <a:miter lim="400000"/>
          </a:ln>
        </p:spPr>
        <p:txBody>
          <a:bodyPr lIns="34289" rIns="34289" anchor="ctr"/>
          <a:lstStyle/>
          <a:p>
            <a:pPr algn="ctr">
              <a:defRPr sz="500">
                <a:solidFill>
                  <a:srgbClr val="FFFFFF"/>
                </a:solidFill>
                <a:latin typeface="+mj-lt"/>
                <a:ea typeface="+mj-ea"/>
                <a:cs typeface="+mj-cs"/>
                <a:sym typeface="Source Sans Pro Regular"/>
              </a:defRPr>
            </a:pPr>
            <a:endParaRPr sz="375" dirty="0"/>
          </a:p>
        </p:txBody>
      </p:sp>
      <p:pic>
        <p:nvPicPr>
          <p:cNvPr id="14" name="Picture 13" descr="A picture containing text, font, graphics, screenshot&#10;&#10;Description automatically generated">
            <a:extLst>
              <a:ext uri="{FF2B5EF4-FFF2-40B4-BE49-F238E27FC236}">
                <a16:creationId xmlns:a16="http://schemas.microsoft.com/office/drawing/2014/main" id="{D47C1A2E-4E21-4AC4-AB7F-27CCEC94B913}"/>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75943" y="96797"/>
            <a:ext cx="917919" cy="822960"/>
          </a:xfrm>
          <a:prstGeom prst="rect">
            <a:avLst/>
          </a:prstGeom>
        </p:spPr>
      </p:pic>
      <p:pic>
        <p:nvPicPr>
          <p:cNvPr id="15" name="Picture 14" descr="A logo of the united nations organization&#10;&#10;Description automatically generated with low confidence">
            <a:extLst>
              <a:ext uri="{FF2B5EF4-FFF2-40B4-BE49-F238E27FC236}">
                <a16:creationId xmlns:a16="http://schemas.microsoft.com/office/drawing/2014/main" id="{ED751D8A-8B50-4C02-8FCD-3E38F3B79328}"/>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25661" y="6264736"/>
            <a:ext cx="829615" cy="548640"/>
          </a:xfrm>
          <a:prstGeom prst="rect">
            <a:avLst/>
          </a:prstGeom>
        </p:spPr>
      </p:pic>
    </p:spTree>
    <p:extLst>
      <p:ext uri="{BB962C8B-B14F-4D97-AF65-F5344CB8AC3E}">
        <p14:creationId xmlns:p14="http://schemas.microsoft.com/office/powerpoint/2010/main" val="864530153"/>
      </p:ext>
    </p:extLst>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reserve="1">
  <p:cSld name="4_Custom Layout">
    <p:spTree>
      <p:nvGrpSpPr>
        <p:cNvPr id="1" name=""/>
        <p:cNvGrpSpPr/>
        <p:nvPr/>
      </p:nvGrpSpPr>
      <p:grpSpPr>
        <a:xfrm>
          <a:off x="0" y="0"/>
          <a:ext cx="0" cy="0"/>
          <a:chOff x="0" y="0"/>
          <a:chExt cx="0" cy="0"/>
        </a:xfrm>
      </p:grpSpPr>
      <p:pic>
        <p:nvPicPr>
          <p:cNvPr id="117"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120" name="Subtitle 2"/>
          <p:cNvSpPr txBox="1"/>
          <p:nvPr/>
        </p:nvSpPr>
        <p:spPr>
          <a:xfrm>
            <a:off x="2992120" y="6176962"/>
            <a:ext cx="5598160" cy="24237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ctr">
              <a:spcBef>
                <a:spcPts val="300"/>
              </a:spcBef>
              <a:defRPr sz="1300">
                <a:solidFill>
                  <a:srgbClr val="FFFFFF"/>
                </a:solidFill>
                <a:latin typeface="+mj-lt"/>
                <a:ea typeface="+mj-ea"/>
                <a:cs typeface="+mj-cs"/>
                <a:sym typeface="Source Sans Pro Regular"/>
              </a:defRPr>
            </a:lvl1pPr>
          </a:lstStyle>
          <a:p>
            <a:r>
              <a:rPr sz="975"/>
              <a:t>Rapid Response Teams Training</a:t>
            </a:r>
          </a:p>
        </p:txBody>
      </p:sp>
      <p:sp>
        <p:nvSpPr>
          <p:cNvPr id="123" name="Subtitle 5"/>
          <p:cNvSpPr txBox="1"/>
          <p:nvPr/>
        </p:nvSpPr>
        <p:spPr>
          <a:xfrm>
            <a:off x="8061959" y="6637773"/>
            <a:ext cx="3794759"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sz="675"/>
              <a:t>B2.2 ACFCT</a:t>
            </a:r>
          </a:p>
        </p:txBody>
      </p:sp>
      <p:sp>
        <p:nvSpPr>
          <p:cNvPr id="126" name="Pentagon 6"/>
          <p:cNvSpPr/>
          <p:nvPr/>
        </p:nvSpPr>
        <p:spPr>
          <a:xfrm rot="10800000">
            <a:off x="11803005" y="2297501"/>
            <a:ext cx="38899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a:defRPr sz="1300">
                <a:solidFill>
                  <a:srgbClr val="FFFFFF"/>
                </a:solidFill>
                <a:latin typeface="+mj-lt"/>
                <a:ea typeface="+mj-ea"/>
                <a:cs typeface="+mj-cs"/>
                <a:sym typeface="Source Sans Pro Regular"/>
              </a:defRPr>
            </a:pPr>
            <a:endParaRPr sz="975"/>
          </a:p>
        </p:txBody>
      </p:sp>
      <p:sp>
        <p:nvSpPr>
          <p:cNvPr id="127" name="Body Level One…"/>
          <p:cNvSpPr txBox="1">
            <a:spLocks noGrp="1"/>
          </p:cNvSpPr>
          <p:nvPr>
            <p:ph type="body" idx="1"/>
          </p:nvPr>
        </p:nvSpPr>
        <p:spPr>
          <a:xfrm>
            <a:off x="4273549" y="842962"/>
            <a:ext cx="7529515"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F0808D8E-894F-23D0-3C06-15518B9774F0}"/>
              </a:ext>
            </a:extLst>
          </p:cNvPr>
          <p:cNvSpPr txBox="1">
            <a:spLocks/>
          </p:cNvSpPr>
          <p:nvPr userDrawn="1"/>
        </p:nvSpPr>
        <p:spPr>
          <a:xfrm>
            <a:off x="11836402"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latin typeface="+mj-lt"/>
              </a:rPr>
              <a:pPr/>
              <a:t>‹#›</a:t>
            </a:fld>
            <a:endParaRPr lang="hu-HU" sz="825" dirty="0">
              <a:latin typeface="+mj-lt"/>
            </a:endParaRPr>
          </a:p>
        </p:txBody>
      </p:sp>
      <p:sp>
        <p:nvSpPr>
          <p:cNvPr id="3" name="Subtitle 5">
            <a:extLst>
              <a:ext uri="{FF2B5EF4-FFF2-40B4-BE49-F238E27FC236}">
                <a16:creationId xmlns:a16="http://schemas.microsoft.com/office/drawing/2014/main" id="{3EAF1191-E45C-55B7-6393-75F10AF8E7E4}"/>
              </a:ext>
            </a:extLst>
          </p:cNvPr>
          <p:cNvSpPr txBox="1"/>
          <p:nvPr userDrawn="1"/>
        </p:nvSpPr>
        <p:spPr>
          <a:xfrm>
            <a:off x="8061959" y="6472101"/>
            <a:ext cx="3794759"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sz="675" dirty="0"/>
              <a:t>RRT Advanced Training Package</a:t>
            </a:r>
          </a:p>
        </p:txBody>
      </p:sp>
      <p:sp>
        <p:nvSpPr>
          <p:cNvPr id="4" name="TextBox 5">
            <a:extLst>
              <a:ext uri="{FF2B5EF4-FFF2-40B4-BE49-F238E27FC236}">
                <a16:creationId xmlns:a16="http://schemas.microsoft.com/office/drawing/2014/main" id="{9B974531-4A9E-C81A-C0C5-BC37063DBB0D}"/>
              </a:ext>
            </a:extLst>
          </p:cNvPr>
          <p:cNvSpPr txBox="1"/>
          <p:nvPr userDrawn="1"/>
        </p:nvSpPr>
        <p:spPr>
          <a:xfrm>
            <a:off x="388936" y="377344"/>
            <a:ext cx="2803027" cy="4616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defRPr sz="3200">
                <a:solidFill>
                  <a:srgbClr val="FFFFFF"/>
                </a:solidFill>
                <a:latin typeface="Source Sans Pro Bold"/>
                <a:ea typeface="Source Sans Pro Bold"/>
                <a:cs typeface="Source Sans Pro Bold"/>
                <a:sym typeface="Source Sans Pro Bold"/>
              </a:defRPr>
            </a:lvl1pPr>
          </a:lstStyle>
          <a:p>
            <a:endParaRPr sz="2400" b="1" dirty="0"/>
          </a:p>
        </p:txBody>
      </p:sp>
      <p:sp>
        <p:nvSpPr>
          <p:cNvPr id="5" name="Rounded Rectangle 3">
            <a:extLst>
              <a:ext uri="{FF2B5EF4-FFF2-40B4-BE49-F238E27FC236}">
                <a16:creationId xmlns:a16="http://schemas.microsoft.com/office/drawing/2014/main" id="{BAD24834-C927-BA38-72B6-98F11E9EEA68}"/>
              </a:ext>
            </a:extLst>
          </p:cNvPr>
          <p:cNvSpPr/>
          <p:nvPr userDrawn="1"/>
        </p:nvSpPr>
        <p:spPr>
          <a:xfrm flipV="1">
            <a:off x="389001" y="1484785"/>
            <a:ext cx="2336739" cy="112789"/>
          </a:xfrm>
          <a:prstGeom prst="roundRect">
            <a:avLst>
              <a:gd name="adj" fmla="val 50000"/>
            </a:avLst>
          </a:prstGeom>
          <a:solidFill>
            <a:schemeClr val="accent3"/>
          </a:solidFill>
          <a:ln w="12700">
            <a:miter lim="400000"/>
          </a:ln>
        </p:spPr>
        <p:txBody>
          <a:bodyPr lIns="34289" rIns="34289" anchor="ctr"/>
          <a:lstStyle/>
          <a:p>
            <a:pPr algn="ctr">
              <a:defRPr sz="500">
                <a:solidFill>
                  <a:srgbClr val="FFFFFF"/>
                </a:solidFill>
                <a:latin typeface="+mj-lt"/>
                <a:ea typeface="+mj-ea"/>
                <a:cs typeface="+mj-cs"/>
                <a:sym typeface="Source Sans Pro Regular"/>
              </a:defRPr>
            </a:pPr>
            <a:endParaRPr sz="375" dirty="0"/>
          </a:p>
        </p:txBody>
      </p:sp>
      <p:pic>
        <p:nvPicPr>
          <p:cNvPr id="14" name="Picture 13" descr="A picture containing text, font, graphics, screenshot&#10;&#10;Description automatically generated">
            <a:extLst>
              <a:ext uri="{FF2B5EF4-FFF2-40B4-BE49-F238E27FC236}">
                <a16:creationId xmlns:a16="http://schemas.microsoft.com/office/drawing/2014/main" id="{E3B635ED-8361-463D-BDFB-AA1D46846287}"/>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75943" y="96797"/>
            <a:ext cx="917919" cy="822960"/>
          </a:xfrm>
          <a:prstGeom prst="rect">
            <a:avLst/>
          </a:prstGeom>
        </p:spPr>
      </p:pic>
      <p:pic>
        <p:nvPicPr>
          <p:cNvPr id="15" name="Picture 14" descr="A logo of the united nations organization&#10;&#10;Description automatically generated with low confidence">
            <a:extLst>
              <a:ext uri="{FF2B5EF4-FFF2-40B4-BE49-F238E27FC236}">
                <a16:creationId xmlns:a16="http://schemas.microsoft.com/office/drawing/2014/main" id="{D92E21E7-6AD7-46B3-B7DE-F06BEF4D9B28}"/>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25661" y="6264736"/>
            <a:ext cx="829615" cy="548640"/>
          </a:xfrm>
          <a:prstGeom prst="rect">
            <a:avLst/>
          </a:prstGeom>
        </p:spPr>
      </p:pic>
    </p:spTree>
    <p:extLst>
      <p:ext uri="{BB962C8B-B14F-4D97-AF65-F5344CB8AC3E}">
        <p14:creationId xmlns:p14="http://schemas.microsoft.com/office/powerpoint/2010/main" val="3100829003"/>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reserve="1">
  <p:cSld name="3_Custom Layout">
    <p:spTree>
      <p:nvGrpSpPr>
        <p:cNvPr id="1" name=""/>
        <p:cNvGrpSpPr/>
        <p:nvPr/>
      </p:nvGrpSpPr>
      <p:grpSpPr>
        <a:xfrm>
          <a:off x="0" y="0"/>
          <a:ext cx="0" cy="0"/>
          <a:chOff x="0" y="0"/>
          <a:chExt cx="0" cy="0"/>
        </a:xfrm>
      </p:grpSpPr>
      <p:pic>
        <p:nvPicPr>
          <p:cNvPr id="134"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137" name="Subtitle 2"/>
          <p:cNvSpPr txBox="1"/>
          <p:nvPr/>
        </p:nvSpPr>
        <p:spPr>
          <a:xfrm>
            <a:off x="2992120" y="6176962"/>
            <a:ext cx="5598160" cy="24237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ctr">
              <a:spcBef>
                <a:spcPts val="300"/>
              </a:spcBef>
              <a:defRPr sz="1300">
                <a:solidFill>
                  <a:srgbClr val="FFFFFF"/>
                </a:solidFill>
                <a:latin typeface="+mj-lt"/>
                <a:ea typeface="+mj-ea"/>
                <a:cs typeface="+mj-cs"/>
                <a:sym typeface="Source Sans Pro Regular"/>
              </a:defRPr>
            </a:lvl1pPr>
          </a:lstStyle>
          <a:p>
            <a:r>
              <a:rPr sz="975"/>
              <a:t>Rapid Response Teams Training</a:t>
            </a:r>
          </a:p>
        </p:txBody>
      </p:sp>
      <p:sp>
        <p:nvSpPr>
          <p:cNvPr id="140" name="Subtitle 5"/>
          <p:cNvSpPr txBox="1"/>
          <p:nvPr/>
        </p:nvSpPr>
        <p:spPr>
          <a:xfrm>
            <a:off x="8061959" y="6637773"/>
            <a:ext cx="3794759"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sz="675"/>
              <a:t>B2.2 ACFCT</a:t>
            </a:r>
          </a:p>
        </p:txBody>
      </p:sp>
      <p:sp>
        <p:nvSpPr>
          <p:cNvPr id="143" name="Pentagon 7"/>
          <p:cNvSpPr/>
          <p:nvPr/>
        </p:nvSpPr>
        <p:spPr>
          <a:xfrm rot="10800000">
            <a:off x="11803005" y="2297501"/>
            <a:ext cx="38899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a:defRPr sz="1300">
                <a:solidFill>
                  <a:srgbClr val="FFFFFF"/>
                </a:solidFill>
                <a:latin typeface="+mj-lt"/>
                <a:ea typeface="+mj-ea"/>
                <a:cs typeface="+mj-cs"/>
                <a:sym typeface="Source Sans Pro Regular"/>
              </a:defRPr>
            </a:pPr>
            <a:endParaRPr sz="975"/>
          </a:p>
        </p:txBody>
      </p:sp>
      <p:sp>
        <p:nvSpPr>
          <p:cNvPr id="144" name="Body Level One…"/>
          <p:cNvSpPr txBox="1">
            <a:spLocks noGrp="1"/>
          </p:cNvSpPr>
          <p:nvPr>
            <p:ph type="body" idx="1"/>
          </p:nvPr>
        </p:nvSpPr>
        <p:spPr>
          <a:xfrm>
            <a:off x="4273549" y="842962"/>
            <a:ext cx="7529515"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6074D014-9FEB-70D3-4EBB-92FA838AB5EE}"/>
              </a:ext>
            </a:extLst>
          </p:cNvPr>
          <p:cNvSpPr txBox="1">
            <a:spLocks/>
          </p:cNvSpPr>
          <p:nvPr userDrawn="1"/>
        </p:nvSpPr>
        <p:spPr>
          <a:xfrm>
            <a:off x="11836402"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latin typeface="+mj-lt"/>
              </a:rPr>
              <a:pPr/>
              <a:t>‹#›</a:t>
            </a:fld>
            <a:endParaRPr lang="hu-HU" sz="825" dirty="0">
              <a:latin typeface="+mj-lt"/>
            </a:endParaRPr>
          </a:p>
        </p:txBody>
      </p:sp>
      <p:sp>
        <p:nvSpPr>
          <p:cNvPr id="3" name="Subtitle 5">
            <a:extLst>
              <a:ext uri="{FF2B5EF4-FFF2-40B4-BE49-F238E27FC236}">
                <a16:creationId xmlns:a16="http://schemas.microsoft.com/office/drawing/2014/main" id="{170FA9B5-F710-EF19-67E4-00461261835D}"/>
              </a:ext>
            </a:extLst>
          </p:cNvPr>
          <p:cNvSpPr txBox="1"/>
          <p:nvPr userDrawn="1"/>
        </p:nvSpPr>
        <p:spPr>
          <a:xfrm>
            <a:off x="8061959" y="6472101"/>
            <a:ext cx="3794759"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sz="675" dirty="0"/>
              <a:t>RRT Advanced Training Package</a:t>
            </a:r>
          </a:p>
        </p:txBody>
      </p:sp>
      <p:sp>
        <p:nvSpPr>
          <p:cNvPr id="4" name="TextBox 6">
            <a:extLst>
              <a:ext uri="{FF2B5EF4-FFF2-40B4-BE49-F238E27FC236}">
                <a16:creationId xmlns:a16="http://schemas.microsoft.com/office/drawing/2014/main" id="{CFF57F9C-3672-B83C-F515-94507432098A}"/>
              </a:ext>
            </a:extLst>
          </p:cNvPr>
          <p:cNvSpPr txBox="1"/>
          <p:nvPr userDrawn="1"/>
        </p:nvSpPr>
        <p:spPr>
          <a:xfrm>
            <a:off x="388937" y="463961"/>
            <a:ext cx="3425273" cy="4616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4289" rIns="34289">
            <a:spAutoFit/>
          </a:bodyPr>
          <a:lstStyle>
            <a:lvl1pPr>
              <a:defRPr sz="3200">
                <a:solidFill>
                  <a:srgbClr val="FFFFFF"/>
                </a:solidFill>
                <a:latin typeface="Source Sans Pro Bold"/>
                <a:ea typeface="Source Sans Pro Bold"/>
                <a:cs typeface="Source Sans Pro Bold"/>
                <a:sym typeface="Source Sans Pro Bold"/>
              </a:defRPr>
            </a:lvl1pPr>
          </a:lstStyle>
          <a:p>
            <a:endParaRPr sz="2400" b="1" dirty="0"/>
          </a:p>
        </p:txBody>
      </p:sp>
      <p:sp>
        <p:nvSpPr>
          <p:cNvPr id="5" name="Rounded Rectangle 3">
            <a:extLst>
              <a:ext uri="{FF2B5EF4-FFF2-40B4-BE49-F238E27FC236}">
                <a16:creationId xmlns:a16="http://schemas.microsoft.com/office/drawing/2014/main" id="{AF52BAF3-A685-CCF5-257A-4D27DAB83881}"/>
              </a:ext>
            </a:extLst>
          </p:cNvPr>
          <p:cNvSpPr/>
          <p:nvPr userDrawn="1"/>
        </p:nvSpPr>
        <p:spPr>
          <a:xfrm flipV="1">
            <a:off x="389001" y="1484785"/>
            <a:ext cx="2336739" cy="112789"/>
          </a:xfrm>
          <a:prstGeom prst="roundRect">
            <a:avLst>
              <a:gd name="adj" fmla="val 50000"/>
            </a:avLst>
          </a:prstGeom>
          <a:solidFill>
            <a:schemeClr val="accent3"/>
          </a:solidFill>
          <a:ln w="12700">
            <a:miter lim="400000"/>
          </a:ln>
        </p:spPr>
        <p:txBody>
          <a:bodyPr lIns="34289" rIns="34289" anchor="ctr"/>
          <a:lstStyle/>
          <a:p>
            <a:pPr algn="ctr">
              <a:defRPr sz="500">
                <a:solidFill>
                  <a:srgbClr val="FFFFFF"/>
                </a:solidFill>
                <a:latin typeface="+mj-lt"/>
                <a:ea typeface="+mj-ea"/>
                <a:cs typeface="+mj-cs"/>
                <a:sym typeface="Source Sans Pro Regular"/>
              </a:defRPr>
            </a:pPr>
            <a:endParaRPr sz="375" dirty="0"/>
          </a:p>
        </p:txBody>
      </p:sp>
      <p:pic>
        <p:nvPicPr>
          <p:cNvPr id="14" name="Picture 13" descr="A picture containing text, font, graphics, screenshot&#10;&#10;Description automatically generated">
            <a:extLst>
              <a:ext uri="{FF2B5EF4-FFF2-40B4-BE49-F238E27FC236}">
                <a16:creationId xmlns:a16="http://schemas.microsoft.com/office/drawing/2014/main" id="{8F52918C-0A62-416D-A171-1F816990E823}"/>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75943" y="96797"/>
            <a:ext cx="917919" cy="822960"/>
          </a:xfrm>
          <a:prstGeom prst="rect">
            <a:avLst/>
          </a:prstGeom>
        </p:spPr>
      </p:pic>
      <p:pic>
        <p:nvPicPr>
          <p:cNvPr id="15" name="Picture 14" descr="A logo of the united nations organization&#10;&#10;Description automatically generated with low confidence">
            <a:extLst>
              <a:ext uri="{FF2B5EF4-FFF2-40B4-BE49-F238E27FC236}">
                <a16:creationId xmlns:a16="http://schemas.microsoft.com/office/drawing/2014/main" id="{7E503DD1-BC49-4AD8-9F3F-1E349323B9C0}"/>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25661" y="6264736"/>
            <a:ext cx="829615" cy="548640"/>
          </a:xfrm>
          <a:prstGeom prst="rect">
            <a:avLst/>
          </a:prstGeom>
        </p:spPr>
      </p:pic>
    </p:spTree>
    <p:extLst>
      <p:ext uri="{BB962C8B-B14F-4D97-AF65-F5344CB8AC3E}">
        <p14:creationId xmlns:p14="http://schemas.microsoft.com/office/powerpoint/2010/main" val="3815436700"/>
      </p:ext>
    </p:extLst>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reserve="1">
  <p:cSld name="2_Custom Layout">
    <p:spTree>
      <p:nvGrpSpPr>
        <p:cNvPr id="1" name=""/>
        <p:cNvGrpSpPr/>
        <p:nvPr/>
      </p:nvGrpSpPr>
      <p:grpSpPr>
        <a:xfrm>
          <a:off x="0" y="0"/>
          <a:ext cx="0" cy="0"/>
          <a:chOff x="0" y="0"/>
          <a:chExt cx="0" cy="0"/>
        </a:xfrm>
      </p:grpSpPr>
      <p:pic>
        <p:nvPicPr>
          <p:cNvPr id="151"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154" name="Subtitle 2"/>
          <p:cNvSpPr txBox="1"/>
          <p:nvPr/>
        </p:nvSpPr>
        <p:spPr>
          <a:xfrm>
            <a:off x="2992120" y="6176962"/>
            <a:ext cx="5598160" cy="24237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ctr">
              <a:spcBef>
                <a:spcPts val="300"/>
              </a:spcBef>
              <a:defRPr sz="1300">
                <a:solidFill>
                  <a:srgbClr val="FFFFFF"/>
                </a:solidFill>
                <a:latin typeface="+mj-lt"/>
                <a:ea typeface="+mj-ea"/>
                <a:cs typeface="+mj-cs"/>
                <a:sym typeface="Source Sans Pro Regular"/>
              </a:defRPr>
            </a:lvl1pPr>
          </a:lstStyle>
          <a:p>
            <a:r>
              <a:rPr sz="975"/>
              <a:t>Rapid Response Teams Training</a:t>
            </a:r>
          </a:p>
        </p:txBody>
      </p:sp>
      <p:sp>
        <p:nvSpPr>
          <p:cNvPr id="157" name="Subtitle 5"/>
          <p:cNvSpPr txBox="1"/>
          <p:nvPr/>
        </p:nvSpPr>
        <p:spPr>
          <a:xfrm>
            <a:off x="8061959" y="6637773"/>
            <a:ext cx="3794759"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sz="675"/>
              <a:t>B2.2 ACFCT</a:t>
            </a:r>
          </a:p>
        </p:txBody>
      </p:sp>
      <p:sp>
        <p:nvSpPr>
          <p:cNvPr id="160" name="Pentagon 7"/>
          <p:cNvSpPr/>
          <p:nvPr/>
        </p:nvSpPr>
        <p:spPr>
          <a:xfrm rot="10800000">
            <a:off x="11803005" y="2297501"/>
            <a:ext cx="38899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a:defRPr sz="1300">
                <a:solidFill>
                  <a:srgbClr val="FFFFFF"/>
                </a:solidFill>
                <a:latin typeface="+mj-lt"/>
                <a:ea typeface="+mj-ea"/>
                <a:cs typeface="+mj-cs"/>
                <a:sym typeface="Source Sans Pro Regular"/>
              </a:defRPr>
            </a:pPr>
            <a:endParaRPr sz="975"/>
          </a:p>
        </p:txBody>
      </p:sp>
      <p:sp>
        <p:nvSpPr>
          <p:cNvPr id="161" name="Body Level One…"/>
          <p:cNvSpPr txBox="1">
            <a:spLocks noGrp="1"/>
          </p:cNvSpPr>
          <p:nvPr>
            <p:ph type="body" idx="1"/>
          </p:nvPr>
        </p:nvSpPr>
        <p:spPr>
          <a:xfrm>
            <a:off x="4273549" y="842962"/>
            <a:ext cx="7529515"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D0259501-DC65-37AC-D899-66F00D5E5042}"/>
              </a:ext>
            </a:extLst>
          </p:cNvPr>
          <p:cNvSpPr txBox="1">
            <a:spLocks/>
          </p:cNvSpPr>
          <p:nvPr userDrawn="1"/>
        </p:nvSpPr>
        <p:spPr>
          <a:xfrm>
            <a:off x="11836402"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latin typeface="+mj-lt"/>
              </a:rPr>
              <a:pPr/>
              <a:t>‹#›</a:t>
            </a:fld>
            <a:endParaRPr lang="hu-HU" sz="825" dirty="0">
              <a:latin typeface="+mj-lt"/>
            </a:endParaRPr>
          </a:p>
        </p:txBody>
      </p:sp>
      <p:sp>
        <p:nvSpPr>
          <p:cNvPr id="3" name="Subtitle 5">
            <a:extLst>
              <a:ext uri="{FF2B5EF4-FFF2-40B4-BE49-F238E27FC236}">
                <a16:creationId xmlns:a16="http://schemas.microsoft.com/office/drawing/2014/main" id="{6DAE42EF-1D3F-BCAB-FAE9-A79E190A9912}"/>
              </a:ext>
            </a:extLst>
          </p:cNvPr>
          <p:cNvSpPr txBox="1"/>
          <p:nvPr userDrawn="1"/>
        </p:nvSpPr>
        <p:spPr>
          <a:xfrm>
            <a:off x="8061959" y="6472101"/>
            <a:ext cx="3794759"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sz="675" dirty="0"/>
              <a:t>RRT Advanced Training Package</a:t>
            </a:r>
          </a:p>
        </p:txBody>
      </p:sp>
      <p:sp>
        <p:nvSpPr>
          <p:cNvPr id="4" name="TextBox 6">
            <a:extLst>
              <a:ext uri="{FF2B5EF4-FFF2-40B4-BE49-F238E27FC236}">
                <a16:creationId xmlns:a16="http://schemas.microsoft.com/office/drawing/2014/main" id="{4FFCAB0D-2F39-6BBC-45E3-AEBEB539FC80}"/>
              </a:ext>
            </a:extLst>
          </p:cNvPr>
          <p:cNvSpPr txBox="1"/>
          <p:nvPr userDrawn="1"/>
        </p:nvSpPr>
        <p:spPr>
          <a:xfrm>
            <a:off x="388938" y="885344"/>
            <a:ext cx="2294023" cy="4616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defRPr sz="3200">
                <a:solidFill>
                  <a:srgbClr val="FFFFFF"/>
                </a:solidFill>
                <a:latin typeface="Source Sans Pro Bold"/>
                <a:ea typeface="Source Sans Pro Bold"/>
                <a:cs typeface="Source Sans Pro Bold"/>
                <a:sym typeface="Source Sans Pro Bold"/>
              </a:defRPr>
            </a:lvl1pPr>
          </a:lstStyle>
          <a:p>
            <a:endParaRPr sz="2400" b="1" dirty="0"/>
          </a:p>
        </p:txBody>
      </p:sp>
      <p:sp>
        <p:nvSpPr>
          <p:cNvPr id="5" name="Rounded Rectangle 3">
            <a:extLst>
              <a:ext uri="{FF2B5EF4-FFF2-40B4-BE49-F238E27FC236}">
                <a16:creationId xmlns:a16="http://schemas.microsoft.com/office/drawing/2014/main" id="{8E2CA9C0-EF3E-B59D-6A7F-2F800DF6C142}"/>
              </a:ext>
            </a:extLst>
          </p:cNvPr>
          <p:cNvSpPr/>
          <p:nvPr userDrawn="1"/>
        </p:nvSpPr>
        <p:spPr>
          <a:xfrm flipV="1">
            <a:off x="389001" y="1484785"/>
            <a:ext cx="2336739" cy="112789"/>
          </a:xfrm>
          <a:prstGeom prst="roundRect">
            <a:avLst>
              <a:gd name="adj" fmla="val 50000"/>
            </a:avLst>
          </a:prstGeom>
          <a:solidFill>
            <a:schemeClr val="accent3"/>
          </a:solidFill>
          <a:ln w="12700">
            <a:miter lim="400000"/>
          </a:ln>
        </p:spPr>
        <p:txBody>
          <a:bodyPr lIns="34289" rIns="34289" anchor="ctr"/>
          <a:lstStyle/>
          <a:p>
            <a:pPr algn="ctr">
              <a:defRPr sz="500">
                <a:solidFill>
                  <a:srgbClr val="FFFFFF"/>
                </a:solidFill>
                <a:latin typeface="+mj-lt"/>
                <a:ea typeface="+mj-ea"/>
                <a:cs typeface="+mj-cs"/>
                <a:sym typeface="Source Sans Pro Regular"/>
              </a:defRPr>
            </a:pPr>
            <a:endParaRPr sz="375" dirty="0"/>
          </a:p>
        </p:txBody>
      </p:sp>
      <p:pic>
        <p:nvPicPr>
          <p:cNvPr id="14" name="Picture 13" descr="A picture containing text, font, graphics, screenshot&#10;&#10;Description automatically generated">
            <a:extLst>
              <a:ext uri="{FF2B5EF4-FFF2-40B4-BE49-F238E27FC236}">
                <a16:creationId xmlns:a16="http://schemas.microsoft.com/office/drawing/2014/main" id="{8F670BDC-504C-4C18-9F88-12CB7BB8B74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75943" y="96797"/>
            <a:ext cx="917919" cy="822960"/>
          </a:xfrm>
          <a:prstGeom prst="rect">
            <a:avLst/>
          </a:prstGeom>
        </p:spPr>
      </p:pic>
      <p:pic>
        <p:nvPicPr>
          <p:cNvPr id="15" name="Picture 14" descr="A logo of the united nations organization&#10;&#10;Description automatically generated with low confidence">
            <a:extLst>
              <a:ext uri="{FF2B5EF4-FFF2-40B4-BE49-F238E27FC236}">
                <a16:creationId xmlns:a16="http://schemas.microsoft.com/office/drawing/2014/main" id="{6210D0BA-B715-4D83-B10D-B2DD91E4B8F0}"/>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25661" y="6264736"/>
            <a:ext cx="829615" cy="548640"/>
          </a:xfrm>
          <a:prstGeom prst="rect">
            <a:avLst/>
          </a:prstGeom>
        </p:spPr>
      </p:pic>
    </p:spTree>
    <p:extLst>
      <p:ext uri="{BB962C8B-B14F-4D97-AF65-F5344CB8AC3E}">
        <p14:creationId xmlns:p14="http://schemas.microsoft.com/office/powerpoint/2010/main" val="3702396514"/>
      </p:ext>
    </p:extLst>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image" Target="../media/image1.png"/><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image" Target="../media/image3.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image" Target="../media/image2.jp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26"/>
          <a:srcRect b="1317"/>
          <a:stretch>
            <a:fillRect/>
          </a:stretch>
        </p:blipFill>
        <p:spPr>
          <a:xfrm>
            <a:off x="-15228" y="-14824"/>
            <a:ext cx="12505419" cy="6126364"/>
          </a:xfrm>
          <a:prstGeom prst="rect">
            <a:avLst/>
          </a:prstGeom>
          <a:ln w="12700">
            <a:miter lim="400000"/>
          </a:ln>
        </p:spPr>
      </p:pic>
      <p:sp>
        <p:nvSpPr>
          <p:cNvPr id="5" name="Subtitle 2"/>
          <p:cNvSpPr txBox="1"/>
          <p:nvPr/>
        </p:nvSpPr>
        <p:spPr>
          <a:xfrm>
            <a:off x="2992120" y="6176962"/>
            <a:ext cx="5598160" cy="24237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ctr">
              <a:spcBef>
                <a:spcPts val="300"/>
              </a:spcBef>
              <a:defRPr sz="1300">
                <a:solidFill>
                  <a:srgbClr val="FFFFFF"/>
                </a:solidFill>
                <a:latin typeface="+mj-lt"/>
                <a:ea typeface="+mj-ea"/>
                <a:cs typeface="+mj-cs"/>
                <a:sym typeface="Source Sans Pro Regular"/>
              </a:defRPr>
            </a:lvl1pPr>
          </a:lstStyle>
          <a:p>
            <a:r>
              <a:rPr sz="975"/>
              <a:t>Rapid Response Teams Training</a:t>
            </a:r>
          </a:p>
        </p:txBody>
      </p:sp>
      <p:sp>
        <p:nvSpPr>
          <p:cNvPr id="7" name="Subtitle 5"/>
          <p:cNvSpPr txBox="1"/>
          <p:nvPr/>
        </p:nvSpPr>
        <p:spPr>
          <a:xfrm>
            <a:off x="8061959" y="6472101"/>
            <a:ext cx="3794759"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sz="675" dirty="0"/>
              <a:t>RRT Advanced Training Package</a:t>
            </a:r>
          </a:p>
        </p:txBody>
      </p:sp>
      <p:sp>
        <p:nvSpPr>
          <p:cNvPr id="8" name="Subtitle 5"/>
          <p:cNvSpPr txBox="1"/>
          <p:nvPr/>
        </p:nvSpPr>
        <p:spPr>
          <a:xfrm>
            <a:off x="8061959" y="6637773"/>
            <a:ext cx="3794759"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sz="675"/>
              <a:t>B2.2 ACFCT</a:t>
            </a:r>
          </a:p>
        </p:txBody>
      </p:sp>
      <p:sp>
        <p:nvSpPr>
          <p:cNvPr id="9" name="Rounded Rectangle 4"/>
          <p:cNvSpPr/>
          <p:nvPr/>
        </p:nvSpPr>
        <p:spPr>
          <a:xfrm flipV="1">
            <a:off x="5003343" y="3246970"/>
            <a:ext cx="2515176" cy="111824"/>
          </a:xfrm>
          <a:prstGeom prst="roundRect">
            <a:avLst>
              <a:gd name="adj" fmla="val 50000"/>
            </a:avLst>
          </a:prstGeom>
          <a:solidFill>
            <a:schemeClr val="accent3"/>
          </a:solidFill>
          <a:ln w="12700">
            <a:miter lim="400000"/>
          </a:ln>
        </p:spPr>
        <p:txBody>
          <a:bodyPr lIns="34289" rIns="34289" anchor="ctr"/>
          <a:lstStyle/>
          <a:p>
            <a:pPr algn="ctr">
              <a:defRPr sz="700">
                <a:solidFill>
                  <a:srgbClr val="FFFFFF"/>
                </a:solidFill>
                <a:latin typeface="+mj-lt"/>
                <a:ea typeface="+mj-ea"/>
                <a:cs typeface="+mj-cs"/>
                <a:sym typeface="Source Sans Pro Regular"/>
              </a:defRPr>
            </a:pPr>
            <a:endParaRPr sz="525"/>
          </a:p>
        </p:txBody>
      </p:sp>
      <p:sp>
        <p:nvSpPr>
          <p:cNvPr id="10" name="TextBox 5"/>
          <p:cNvSpPr txBox="1"/>
          <p:nvPr/>
        </p:nvSpPr>
        <p:spPr>
          <a:xfrm>
            <a:off x="4400181" y="2718109"/>
            <a:ext cx="3721503" cy="4616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ctr">
              <a:defRPr sz="4400">
                <a:solidFill>
                  <a:srgbClr val="FFFFFF"/>
                </a:solidFill>
                <a:latin typeface="Source Sans Pro Bold"/>
                <a:ea typeface="Source Sans Pro Bold"/>
                <a:cs typeface="Source Sans Pro Bold"/>
                <a:sym typeface="Source Sans Pro Bold"/>
              </a:defRPr>
            </a:lvl1pPr>
          </a:lstStyle>
          <a:p>
            <a:endParaRPr sz="2400" b="1" dirty="0"/>
          </a:p>
        </p:txBody>
      </p:sp>
      <p:sp>
        <p:nvSpPr>
          <p:cNvPr id="11"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p>
            <a:r>
              <a:t>Title Text</a:t>
            </a:r>
          </a:p>
        </p:txBody>
      </p:sp>
      <p:sp>
        <p:nvSpPr>
          <p:cNvPr id="12" name="Body Level One…"/>
          <p:cNvSpPr txBox="1">
            <a:spLocks noGrp="1"/>
          </p:cNvSpPr>
          <p:nvPr>
            <p:ph type="body" idx="1"/>
          </p:nvPr>
        </p:nvSpPr>
        <p:spPr>
          <a:xfrm>
            <a:off x="609600" y="1600200"/>
            <a:ext cx="10972800" cy="119709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ormAutofit/>
          </a:body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13" name="Slide Number">
            <a:extLst>
              <a:ext uri="{FF2B5EF4-FFF2-40B4-BE49-F238E27FC236}">
                <a16:creationId xmlns:a16="http://schemas.microsoft.com/office/drawing/2014/main" id="{00C338AA-5AE2-944E-BC21-6220BBE3BCF1}"/>
              </a:ext>
            </a:extLst>
          </p:cNvPr>
          <p:cNvSpPr txBox="1">
            <a:spLocks/>
          </p:cNvSpPr>
          <p:nvPr userDrawn="1"/>
        </p:nvSpPr>
        <p:spPr>
          <a:xfrm>
            <a:off x="11836402"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latin typeface="+mj-lt"/>
              </a:rPr>
              <a:pPr/>
              <a:t>‹#›</a:t>
            </a:fld>
            <a:endParaRPr lang="hu-HU" sz="825" dirty="0">
              <a:latin typeface="+mj-lt"/>
            </a:endParaRPr>
          </a:p>
        </p:txBody>
      </p:sp>
      <p:pic>
        <p:nvPicPr>
          <p:cNvPr id="14" name="Picture 13" descr="A logo of the united nations organization&#10;&#10;Description automatically generated with low confidence">
            <a:extLst>
              <a:ext uri="{FF2B5EF4-FFF2-40B4-BE49-F238E27FC236}">
                <a16:creationId xmlns:a16="http://schemas.microsoft.com/office/drawing/2014/main" id="{7AEE3CC4-0B21-4AD2-8854-F35E3AEF55B9}"/>
              </a:ext>
            </a:extLst>
          </p:cNvPr>
          <p:cNvPicPr>
            <a:picLocks noChangeAspect="1"/>
          </p:cNvPicPr>
          <p:nvPr userDrawn="1"/>
        </p:nvPicPr>
        <p:blipFill>
          <a:blip r:embed="rId27">
            <a:extLst>
              <a:ext uri="{28A0092B-C50C-407E-A947-70E740481C1C}">
                <a14:useLocalDpi xmlns:a14="http://schemas.microsoft.com/office/drawing/2010/main" val="0"/>
              </a:ext>
            </a:extLst>
          </a:blip>
          <a:stretch>
            <a:fillRect/>
          </a:stretch>
        </p:blipFill>
        <p:spPr>
          <a:xfrm>
            <a:off x="125659" y="6152061"/>
            <a:ext cx="967884" cy="640080"/>
          </a:xfrm>
          <a:prstGeom prst="rect">
            <a:avLst/>
          </a:prstGeom>
        </p:spPr>
      </p:pic>
      <p:pic>
        <p:nvPicPr>
          <p:cNvPr id="15" name="Picture 14" descr="A picture containing text, font, graphics, logo&#10;&#10;Description automatically generated">
            <a:extLst>
              <a:ext uri="{FF2B5EF4-FFF2-40B4-BE49-F238E27FC236}">
                <a16:creationId xmlns:a16="http://schemas.microsoft.com/office/drawing/2014/main" id="{88968845-DDD5-47A7-92FB-94C344A2DE21}"/>
              </a:ext>
            </a:extLst>
          </p:cNvPr>
          <p:cNvPicPr>
            <a:picLocks noChangeAspect="1"/>
          </p:cNvPicPr>
          <p:nvPr userDrawn="1"/>
        </p:nvPicPr>
        <p:blipFill>
          <a:blip r:embed="rId28">
            <a:extLst>
              <a:ext uri="{28A0092B-C50C-407E-A947-70E740481C1C}">
                <a14:useLocalDpi xmlns:a14="http://schemas.microsoft.com/office/drawing/2010/main" val="0"/>
              </a:ext>
            </a:extLst>
          </a:blip>
          <a:stretch>
            <a:fillRect/>
          </a:stretch>
        </p:blipFill>
        <p:spPr>
          <a:xfrm>
            <a:off x="11030456" y="111851"/>
            <a:ext cx="1005840" cy="901786"/>
          </a:xfrm>
          <a:prstGeom prst="rect">
            <a:avLst/>
          </a:prstGeom>
          <a:ln>
            <a:solidFill>
              <a:schemeClr val="tx1"/>
            </a:solidFill>
          </a:ln>
        </p:spPr>
      </p:pic>
    </p:spTree>
    <p:extLst>
      <p:ext uri="{BB962C8B-B14F-4D97-AF65-F5344CB8AC3E}">
        <p14:creationId xmlns:p14="http://schemas.microsoft.com/office/powerpoint/2010/main" val="1319771166"/>
      </p:ext>
    </p:extLst>
  </p:cSld>
  <p:clrMap bg1="lt1" tx1="dk1" bg2="lt2" tx2="dk2" accent1="accent1" accent2="accent2" accent3="accent3" accent4="accent4" accent5="accent5" accent6="accent6" hlink="hlink" folHlink="folHlink"/>
  <p:sldLayoutIdLst>
    <p:sldLayoutId id="2147483821" r:id="rId1"/>
    <p:sldLayoutId id="2147483822" r:id="rId2"/>
    <p:sldLayoutId id="2147483823" r:id="rId3"/>
    <p:sldLayoutId id="2147483824" r:id="rId4"/>
    <p:sldLayoutId id="2147483825" r:id="rId5"/>
    <p:sldLayoutId id="2147483826" r:id="rId6"/>
    <p:sldLayoutId id="2147483827" r:id="rId7"/>
    <p:sldLayoutId id="2147483828" r:id="rId8"/>
    <p:sldLayoutId id="2147483829" r:id="rId9"/>
    <p:sldLayoutId id="2147483830" r:id="rId10"/>
    <p:sldLayoutId id="2147483831" r:id="rId11"/>
    <p:sldLayoutId id="2147483832" r:id="rId12"/>
    <p:sldLayoutId id="2147483833" r:id="rId13"/>
    <p:sldLayoutId id="2147483834" r:id="rId14"/>
    <p:sldLayoutId id="2147483835" r:id="rId15"/>
    <p:sldLayoutId id="2147483837" r:id="rId16"/>
    <p:sldLayoutId id="2147483838" r:id="rId17"/>
    <p:sldLayoutId id="2147483839" r:id="rId18"/>
    <p:sldLayoutId id="2147483840" r:id="rId19"/>
    <p:sldLayoutId id="2147483841" r:id="rId20"/>
    <p:sldLayoutId id="2147483842" r:id="rId21"/>
    <p:sldLayoutId id="2147483899" r:id="rId22"/>
    <p:sldLayoutId id="2147483900" r:id="rId23"/>
    <p:sldLayoutId id="2147483901" r:id="rId24"/>
  </p:sldLayoutIdLst>
  <p:transition spd="med"/>
  <p:txStyles>
    <p:titleStyle>
      <a:lvl1pPr marL="0" marR="0" indent="0" algn="l" defTabSz="216991"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16991"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16991"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16991"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16991"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16991"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16991"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16991"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16991"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54248" marR="0" indent="-54248"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j-lt"/>
          <a:ea typeface="+mj-ea"/>
          <a:cs typeface="+mj-cs"/>
          <a:sym typeface="Source Sans Pro Regular"/>
        </a:defRPr>
      </a:lvl1pPr>
      <a:lvl2pPr marL="170494" marR="0" indent="-61997"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j-lt"/>
          <a:ea typeface="+mj-ea"/>
          <a:cs typeface="+mj-cs"/>
          <a:sym typeface="Source Sans Pro Regular"/>
        </a:defRPr>
      </a:lvl2pPr>
      <a:lvl3pPr marL="289322" marR="0" indent="-72331"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j-lt"/>
          <a:ea typeface="+mj-ea"/>
          <a:cs typeface="+mj-cs"/>
          <a:sym typeface="Source Sans Pro Regular"/>
        </a:defRPr>
      </a:lvl3pPr>
      <a:lvl4pPr marL="397818" marR="0" indent="-72331"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j-lt"/>
          <a:ea typeface="+mj-ea"/>
          <a:cs typeface="+mj-cs"/>
          <a:sym typeface="Source Sans Pro Regular"/>
        </a:defRPr>
      </a:lvl4pPr>
      <a:lvl5pPr marL="506314" marR="0" indent="-72331"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j-lt"/>
          <a:ea typeface="+mj-ea"/>
          <a:cs typeface="+mj-cs"/>
          <a:sym typeface="Source Sans Pro Regular"/>
        </a:defRPr>
      </a:lvl5pPr>
      <a:lvl6pPr marL="889667" marR="0" indent="-347189"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j-lt"/>
          <a:ea typeface="+mj-ea"/>
          <a:cs typeface="+mj-cs"/>
          <a:sym typeface="Source Sans Pro Regular"/>
        </a:defRPr>
      </a:lvl6pPr>
      <a:lvl7pPr marL="998163" marR="0" indent="-347189"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j-lt"/>
          <a:ea typeface="+mj-ea"/>
          <a:cs typeface="+mj-cs"/>
          <a:sym typeface="Source Sans Pro Regular"/>
        </a:defRPr>
      </a:lvl7pPr>
      <a:lvl8pPr marL="1106659" marR="0" indent="-347189"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j-lt"/>
          <a:ea typeface="+mj-ea"/>
          <a:cs typeface="+mj-cs"/>
          <a:sym typeface="Source Sans Pro Regular"/>
        </a:defRPr>
      </a:lvl8pPr>
      <a:lvl9pPr marL="1215154" marR="0" indent="-347189"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j-lt"/>
          <a:ea typeface="+mj-ea"/>
          <a:cs typeface="+mj-cs"/>
          <a:sym typeface="Source Sans Pro Regular"/>
        </a:defRPr>
      </a:lvl9pPr>
    </p:bodyStyle>
    <p:otherStyle>
      <a:lvl1pPr marL="0" marR="0" indent="0" algn="l" defTabSz="685800" rtl="0" latinLnBrk="0">
        <a:lnSpc>
          <a:spcPct val="100000"/>
        </a:lnSpc>
        <a:spcBef>
          <a:spcPts val="0"/>
        </a:spcBef>
        <a:spcAft>
          <a:spcPts val="0"/>
        </a:spcAft>
        <a:buClrTx/>
        <a:buSzTx/>
        <a:buFontTx/>
        <a:buNone/>
        <a:tabLst/>
        <a:defRPr sz="1050" b="0" i="0" u="none" strike="noStrike" cap="none" spc="0" baseline="0">
          <a:solidFill>
            <a:schemeClr val="tx1"/>
          </a:solidFill>
          <a:uFillTx/>
          <a:latin typeface="+mn-lt"/>
          <a:ea typeface="+mn-ea"/>
          <a:cs typeface="+mn-cs"/>
          <a:sym typeface="Source Sans Pro Regular"/>
        </a:defRPr>
      </a:lvl1pPr>
      <a:lvl2pPr marL="0" marR="0" indent="342900" algn="l" defTabSz="685800" rtl="0" latinLnBrk="0">
        <a:lnSpc>
          <a:spcPct val="100000"/>
        </a:lnSpc>
        <a:spcBef>
          <a:spcPts val="0"/>
        </a:spcBef>
        <a:spcAft>
          <a:spcPts val="0"/>
        </a:spcAft>
        <a:buClrTx/>
        <a:buSzTx/>
        <a:buFontTx/>
        <a:buNone/>
        <a:tabLst/>
        <a:defRPr sz="1050" b="0" i="0" u="none" strike="noStrike" cap="none" spc="0" baseline="0">
          <a:solidFill>
            <a:schemeClr val="tx1"/>
          </a:solidFill>
          <a:uFillTx/>
          <a:latin typeface="+mn-lt"/>
          <a:ea typeface="+mn-ea"/>
          <a:cs typeface="+mn-cs"/>
          <a:sym typeface="Source Sans Pro Regular"/>
        </a:defRPr>
      </a:lvl2pPr>
      <a:lvl3pPr marL="0" marR="0" indent="685800" algn="l" defTabSz="685800" rtl="0" latinLnBrk="0">
        <a:lnSpc>
          <a:spcPct val="100000"/>
        </a:lnSpc>
        <a:spcBef>
          <a:spcPts val="0"/>
        </a:spcBef>
        <a:spcAft>
          <a:spcPts val="0"/>
        </a:spcAft>
        <a:buClrTx/>
        <a:buSzTx/>
        <a:buFontTx/>
        <a:buNone/>
        <a:tabLst/>
        <a:defRPr sz="1050" b="0" i="0" u="none" strike="noStrike" cap="none" spc="0" baseline="0">
          <a:solidFill>
            <a:schemeClr val="tx1"/>
          </a:solidFill>
          <a:uFillTx/>
          <a:latin typeface="+mn-lt"/>
          <a:ea typeface="+mn-ea"/>
          <a:cs typeface="+mn-cs"/>
          <a:sym typeface="Source Sans Pro Regular"/>
        </a:defRPr>
      </a:lvl3pPr>
      <a:lvl4pPr marL="0" marR="0" indent="1028700" algn="l" defTabSz="685800" rtl="0" latinLnBrk="0">
        <a:lnSpc>
          <a:spcPct val="100000"/>
        </a:lnSpc>
        <a:spcBef>
          <a:spcPts val="0"/>
        </a:spcBef>
        <a:spcAft>
          <a:spcPts val="0"/>
        </a:spcAft>
        <a:buClrTx/>
        <a:buSzTx/>
        <a:buFontTx/>
        <a:buNone/>
        <a:tabLst/>
        <a:defRPr sz="1050" b="0" i="0" u="none" strike="noStrike" cap="none" spc="0" baseline="0">
          <a:solidFill>
            <a:schemeClr val="tx1"/>
          </a:solidFill>
          <a:uFillTx/>
          <a:latin typeface="+mn-lt"/>
          <a:ea typeface="+mn-ea"/>
          <a:cs typeface="+mn-cs"/>
          <a:sym typeface="Source Sans Pro Regular"/>
        </a:defRPr>
      </a:lvl4pPr>
      <a:lvl5pPr marL="0" marR="0" indent="1371600" algn="l" defTabSz="685800" rtl="0" latinLnBrk="0">
        <a:lnSpc>
          <a:spcPct val="100000"/>
        </a:lnSpc>
        <a:spcBef>
          <a:spcPts val="0"/>
        </a:spcBef>
        <a:spcAft>
          <a:spcPts val="0"/>
        </a:spcAft>
        <a:buClrTx/>
        <a:buSzTx/>
        <a:buFontTx/>
        <a:buNone/>
        <a:tabLst/>
        <a:defRPr sz="1050" b="0" i="0" u="none" strike="noStrike" cap="none" spc="0" baseline="0">
          <a:solidFill>
            <a:schemeClr val="tx1"/>
          </a:solidFill>
          <a:uFillTx/>
          <a:latin typeface="+mn-lt"/>
          <a:ea typeface="+mn-ea"/>
          <a:cs typeface="+mn-cs"/>
          <a:sym typeface="Source Sans Pro Regular"/>
        </a:defRPr>
      </a:lvl5pPr>
      <a:lvl6pPr marL="0" marR="0" indent="1714500" algn="l" defTabSz="685800" rtl="0" latinLnBrk="0">
        <a:lnSpc>
          <a:spcPct val="100000"/>
        </a:lnSpc>
        <a:spcBef>
          <a:spcPts val="0"/>
        </a:spcBef>
        <a:spcAft>
          <a:spcPts val="0"/>
        </a:spcAft>
        <a:buClrTx/>
        <a:buSzTx/>
        <a:buFontTx/>
        <a:buNone/>
        <a:tabLst/>
        <a:defRPr sz="1050" b="0" i="0" u="none" strike="noStrike" cap="none" spc="0" baseline="0">
          <a:solidFill>
            <a:schemeClr val="tx1"/>
          </a:solidFill>
          <a:uFillTx/>
          <a:latin typeface="+mn-lt"/>
          <a:ea typeface="+mn-ea"/>
          <a:cs typeface="+mn-cs"/>
          <a:sym typeface="Source Sans Pro Regular"/>
        </a:defRPr>
      </a:lvl6pPr>
      <a:lvl7pPr marL="0" marR="0" indent="2057400" algn="l" defTabSz="685800" rtl="0" latinLnBrk="0">
        <a:lnSpc>
          <a:spcPct val="100000"/>
        </a:lnSpc>
        <a:spcBef>
          <a:spcPts val="0"/>
        </a:spcBef>
        <a:spcAft>
          <a:spcPts val="0"/>
        </a:spcAft>
        <a:buClrTx/>
        <a:buSzTx/>
        <a:buFontTx/>
        <a:buNone/>
        <a:tabLst/>
        <a:defRPr sz="1050" b="0" i="0" u="none" strike="noStrike" cap="none" spc="0" baseline="0">
          <a:solidFill>
            <a:schemeClr val="tx1"/>
          </a:solidFill>
          <a:uFillTx/>
          <a:latin typeface="+mn-lt"/>
          <a:ea typeface="+mn-ea"/>
          <a:cs typeface="+mn-cs"/>
          <a:sym typeface="Source Sans Pro Regular"/>
        </a:defRPr>
      </a:lvl7pPr>
      <a:lvl8pPr marL="0" marR="0" indent="2400300" algn="l" defTabSz="685800" rtl="0" latinLnBrk="0">
        <a:lnSpc>
          <a:spcPct val="100000"/>
        </a:lnSpc>
        <a:spcBef>
          <a:spcPts val="0"/>
        </a:spcBef>
        <a:spcAft>
          <a:spcPts val="0"/>
        </a:spcAft>
        <a:buClrTx/>
        <a:buSzTx/>
        <a:buFontTx/>
        <a:buNone/>
        <a:tabLst/>
        <a:defRPr sz="1050" b="0" i="0" u="none" strike="noStrike" cap="none" spc="0" baseline="0">
          <a:solidFill>
            <a:schemeClr val="tx1"/>
          </a:solidFill>
          <a:uFillTx/>
          <a:latin typeface="+mn-lt"/>
          <a:ea typeface="+mn-ea"/>
          <a:cs typeface="+mn-cs"/>
          <a:sym typeface="Source Sans Pro Regular"/>
        </a:defRPr>
      </a:lvl8pPr>
      <a:lvl9pPr marL="0" marR="0" indent="2743200" algn="l" defTabSz="685800" rtl="0" latinLnBrk="0">
        <a:lnSpc>
          <a:spcPct val="100000"/>
        </a:lnSpc>
        <a:spcBef>
          <a:spcPts val="0"/>
        </a:spcBef>
        <a:spcAft>
          <a:spcPts val="0"/>
        </a:spcAft>
        <a:buClrTx/>
        <a:buSzTx/>
        <a:buFontTx/>
        <a:buNone/>
        <a:tabLst/>
        <a:defRPr sz="1050" b="0" i="0" u="none" strike="noStrike" cap="none" spc="0" baseline="0">
          <a:solidFill>
            <a:schemeClr val="tx1"/>
          </a:solidFill>
          <a:uFillTx/>
          <a:latin typeface="+mn-lt"/>
          <a:ea typeface="+mn-ea"/>
          <a:cs typeface="+mn-cs"/>
          <a:sym typeface="Source Sans Pro Regular"/>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8" Type="http://schemas.openxmlformats.org/officeDocument/2006/relationships/hyperlink" Target="https://www.socialscienceinaction.org/resources/key-considerations-online-information-mis-disinformation-context-covid-19/" TargetMode="External"/><Relationship Id="rId3" Type="http://schemas.openxmlformats.org/officeDocument/2006/relationships/hyperlink" Target="https://www.who.int/publications-detail/risk-communication-and-community-engagement-(rcce)-action-plan-guidance" TargetMode="External"/><Relationship Id="rId7" Type="http://schemas.openxmlformats.org/officeDocument/2006/relationships/hyperlink" Target="https://extranet.who.int/goarn/partner-resources/323" TargetMode="External"/><Relationship Id="rId2" Type="http://schemas.openxmlformats.org/officeDocument/2006/relationships/hyperlink" Target="https://www.who.int/emergencies/diseases/novel-coronavirus-2019/advice-for-public/myth-busters" TargetMode="External"/><Relationship Id="rId1" Type="http://schemas.openxmlformats.org/officeDocument/2006/relationships/slideLayout" Target="../slideLayouts/slideLayout7.xml"/><Relationship Id="rId6" Type="http://schemas.openxmlformats.org/officeDocument/2006/relationships/hyperlink" Target="https://www.ecdc.europa.eu/en/covid-19/facts/infographics" TargetMode="External"/><Relationship Id="rId5" Type="http://schemas.openxmlformats.org/officeDocument/2006/relationships/hyperlink" Target="https://www.cdc.gov/coronavirus/2019-ncov/communication/index.html" TargetMode="External"/><Relationship Id="rId10" Type="http://schemas.openxmlformats.org/officeDocument/2006/relationships/hyperlink" Target="http://www.emro.who.int/health-topics/corona-virus/protect-yourself-and-others.html" TargetMode="External"/><Relationship Id="rId4" Type="http://schemas.openxmlformats.org/officeDocument/2006/relationships/hyperlink" Target="https://emergency.cdc.gov/cerc/training/webinar_20200406.asp" TargetMode="External"/><Relationship Id="rId9" Type="http://schemas.openxmlformats.org/officeDocument/2006/relationships/hyperlink" Target="https://coronawestafrica.info/"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3" Type="http://schemas.openxmlformats.org/officeDocument/2006/relationships/hyperlink" Target="https://openwho.org/courses/risk-communication" TargetMode="External"/><Relationship Id="rId2" Type="http://schemas.openxmlformats.org/officeDocument/2006/relationships/hyperlink" Target="https://openwho.org/courses/empowering-communities" TargetMode="External"/><Relationship Id="rId1" Type="http://schemas.openxmlformats.org/officeDocument/2006/relationships/slideLayout" Target="../slideLayouts/slideLayout7.xml"/><Relationship Id="rId6" Type="http://schemas.openxmlformats.org/officeDocument/2006/relationships/hyperlink" Target="https://openwho.org/courses/infodemic-management-101" TargetMode="External"/><Relationship Id="rId5" Type="http://schemas.openxmlformats.org/officeDocument/2006/relationships/hyperlink" Target="https://openwho.org/courses/RCCE-COVID-19" TargetMode="External"/><Relationship Id="rId4" Type="http://schemas.openxmlformats.org/officeDocument/2006/relationships/hyperlink" Target="https://openwho.org/courses/publichealthcom" TargetMode="Externa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3" Type="http://schemas.openxmlformats.org/officeDocument/2006/relationships/hyperlink" Target="https://extranet.who.int/hslp/?q=content/terms-use" TargetMode="External"/><Relationship Id="rId2" Type="http://schemas.openxmlformats.org/officeDocument/2006/relationships/slideLayout" Target="../slideLayouts/slideLayout24.xml"/><Relationship Id="rId1" Type="http://schemas.openxmlformats.org/officeDocument/2006/relationships/tags" Target="../tags/tag1.xml"/><Relationship Id="rId5" Type="http://schemas.openxmlformats.org/officeDocument/2006/relationships/hyperlink" Target="mailto:ihrhrt@who.int" TargetMode="External"/><Relationship Id="rId4" Type="http://schemas.openxmlformats.org/officeDocument/2006/relationships/hyperlink" Target="https://extranet.who.int/hslp"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 name="TextBox 1"/>
          <p:cNvSpPr txBox="1"/>
          <p:nvPr/>
        </p:nvSpPr>
        <p:spPr>
          <a:xfrm>
            <a:off x="4362452" y="4147146"/>
            <a:ext cx="2460385"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20" rIns="45719" bIns="45720" anchor="t">
            <a:spAutoFit/>
          </a:bodyPr>
          <a:lstStyle>
            <a:lvl1pPr>
              <a:defRPr sz="3200">
                <a:solidFill>
                  <a:srgbClr val="002060"/>
                </a:solidFill>
                <a:latin typeface="Source Sans Pro Bold"/>
                <a:ea typeface="Source Sans Pro Bold"/>
                <a:cs typeface="Source Sans Pro Bold"/>
                <a:sym typeface="Source Sans Pro Bold"/>
              </a:defRPr>
            </a:lvl1pPr>
          </a:lstStyle>
          <a:p>
            <a:r>
              <a:rPr lang="fr-FR" dirty="0"/>
              <a:t>Durée</a:t>
            </a:r>
            <a:r>
              <a:rPr dirty="0"/>
              <a:t>: 60'</a:t>
            </a:r>
          </a:p>
        </p:txBody>
      </p:sp>
      <p:sp>
        <p:nvSpPr>
          <p:cNvPr id="284" name="Title 2"/>
          <p:cNvSpPr txBox="1"/>
          <p:nvPr/>
        </p:nvSpPr>
        <p:spPr>
          <a:xfrm>
            <a:off x="280349" y="254539"/>
            <a:ext cx="4398700" cy="59093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ctr">
            <a:spAutoFit/>
          </a:bodyPr>
          <a:lstStyle>
            <a:lvl1pPr defTabSz="289320">
              <a:lnSpc>
                <a:spcPct val="90000"/>
              </a:lnSpc>
              <a:defRPr sz="4400">
                <a:solidFill>
                  <a:srgbClr val="FFFFFF"/>
                </a:solidFill>
                <a:latin typeface="Source Sans Pro Bold"/>
                <a:ea typeface="Source Sans Pro Bold"/>
                <a:cs typeface="Source Sans Pro Bold"/>
                <a:sym typeface="Source Sans Pro Bold"/>
              </a:defRPr>
            </a:lvl1pPr>
          </a:lstStyle>
          <a:p>
            <a:r>
              <a:rPr sz="3600" b="1" dirty="0"/>
              <a:t>B8.2  </a:t>
            </a:r>
          </a:p>
        </p:txBody>
      </p:sp>
      <p:sp>
        <p:nvSpPr>
          <p:cNvPr id="285" name="TextBox 10"/>
          <p:cNvSpPr txBox="1"/>
          <p:nvPr/>
        </p:nvSpPr>
        <p:spPr>
          <a:xfrm>
            <a:off x="280349" y="4292977"/>
            <a:ext cx="2333564" cy="30777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lvl1pPr>
              <a:defRPr sz="1400">
                <a:solidFill>
                  <a:srgbClr val="FFFFFF"/>
                </a:solidFill>
                <a:latin typeface="+mn-lt"/>
                <a:ea typeface="+mn-ea"/>
                <a:cs typeface="+mn-cs"/>
                <a:sym typeface="Source Sans Pro Regular"/>
              </a:defRPr>
            </a:lvl1pPr>
          </a:lstStyle>
          <a:p>
            <a:r>
              <a:rPr lang="fr-FR" dirty="0"/>
              <a:t>Nom de l'orateur</a:t>
            </a:r>
            <a:endParaRPr dirty="0"/>
          </a:p>
        </p:txBody>
      </p:sp>
      <p:sp>
        <p:nvSpPr>
          <p:cNvPr id="3" name="Szövegdoboz 2">
            <a:extLst>
              <a:ext uri="{FF2B5EF4-FFF2-40B4-BE49-F238E27FC236}">
                <a16:creationId xmlns:a16="http://schemas.microsoft.com/office/drawing/2014/main" id="{4B039A17-8F8D-FAE5-C2C5-797F36C194F2}"/>
              </a:ext>
            </a:extLst>
          </p:cNvPr>
          <p:cNvSpPr txBox="1"/>
          <p:nvPr/>
        </p:nvSpPr>
        <p:spPr>
          <a:xfrm>
            <a:off x="280349" y="595936"/>
            <a:ext cx="4861875" cy="341631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r>
              <a:rPr lang="fr-FR" sz="3600" b="1">
                <a:solidFill>
                  <a:schemeClr val="bg1"/>
                </a:solidFill>
                <a:latin typeface="Source Sans Pro Bold"/>
              </a:rPr>
              <a:t>Engagement communautaire et communication sur les risques</a:t>
            </a:r>
            <a:br>
              <a:rPr lang="fr-FR" sz="3600" b="1">
                <a:latin typeface="Source Sans Pro Bold"/>
              </a:rPr>
            </a:br>
            <a:r>
              <a:rPr lang="fr-FR" sz="3600" b="1">
                <a:solidFill>
                  <a:schemeClr val="bg1"/>
                </a:solidFill>
                <a:latin typeface="Source Sans Pro Bold"/>
              </a:rPr>
              <a:t>Exercice basé sur un scénario</a:t>
            </a:r>
            <a:endParaRPr lang="fr-FR" sz="3600" b="1" i="0" u="none" strike="noStrike" cap="none" spc="0" normalizeH="0" baseline="0">
              <a:ln>
                <a:noFill/>
              </a:ln>
              <a:solidFill>
                <a:schemeClr val="bg1"/>
              </a:solidFill>
              <a:effectLst/>
              <a:uFillTx/>
              <a:latin typeface="Source Sans Pro Bold"/>
            </a:endParaRP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5" name="Espace réservé du contenu 2"/>
          <p:cNvSpPr txBox="1">
            <a:spLocks noGrp="1"/>
          </p:cNvSpPr>
          <p:nvPr>
            <p:ph type="body" idx="1"/>
          </p:nvPr>
        </p:nvSpPr>
        <p:spPr>
          <a:xfrm>
            <a:off x="4444779" y="1751336"/>
            <a:ext cx="7278772" cy="3625671"/>
          </a:xfrm>
          <a:prstGeom prst="rect">
            <a:avLst/>
          </a:prstGeom>
        </p:spPr>
        <p:txBody>
          <a:bodyPr lIns="45719" tIns="45720" rIns="45719" bIns="45720" anchor="ctr">
            <a:normAutofit fontScale="92500" lnSpcReduction="10000"/>
          </a:bodyPr>
          <a:lstStyle/>
          <a:p>
            <a:pPr marL="0" indent="0">
              <a:spcBef>
                <a:spcPts val="0"/>
              </a:spcBef>
              <a:buNone/>
            </a:pPr>
            <a:r>
              <a:rPr lang="fr-FR" dirty="0">
                <a:solidFill>
                  <a:srgbClr val="65A000"/>
                </a:solidFill>
              </a:rPr>
              <a:t>Q1. Quelles sont les 3 </a:t>
            </a:r>
            <a:r>
              <a:rPr lang="fr-FR" dirty="0">
                <a:solidFill>
                  <a:srgbClr val="65A000"/>
                </a:solidFill>
                <a:ea typeface="+mn-lt"/>
                <a:cs typeface="+mn-lt"/>
              </a:rPr>
              <a:t>grandes stratégies d’engagement Communautaire que vous devez  mettre en place à ce stade ?</a:t>
            </a:r>
            <a:r>
              <a:rPr lang="fr-FR" dirty="0">
                <a:solidFill>
                  <a:srgbClr val="65A000"/>
                </a:solidFill>
              </a:rPr>
              <a:t>  </a:t>
            </a:r>
            <a:endParaRPr lang="fr-FR" dirty="0"/>
          </a:p>
          <a:p>
            <a:pPr>
              <a:spcBef>
                <a:spcPts val="0"/>
              </a:spcBef>
            </a:pPr>
            <a:endParaRPr lang="fr-FR" dirty="0">
              <a:solidFill>
                <a:srgbClr val="65A000"/>
              </a:solidFill>
            </a:endParaRPr>
          </a:p>
          <a:p>
            <a:pPr marL="342900" indent="-342900">
              <a:spcBef>
                <a:spcPts val="0"/>
              </a:spcBef>
              <a:buClr>
                <a:schemeClr val="accent3"/>
              </a:buClr>
              <a:buSzPct val="100000"/>
              <a:buFont typeface="Arial"/>
              <a:buChar char="•"/>
            </a:pPr>
            <a:r>
              <a:rPr lang="fr-FR" dirty="0"/>
              <a:t>Rencontre avec l'équipe de direction de l'école</a:t>
            </a:r>
          </a:p>
          <a:p>
            <a:pPr marL="342900" indent="-342900">
              <a:spcBef>
                <a:spcPts val="0"/>
              </a:spcBef>
              <a:buClr>
                <a:schemeClr val="accent3"/>
              </a:buClr>
              <a:buSzPct val="100000"/>
              <a:buFont typeface="Arial"/>
              <a:buChar char="•"/>
            </a:pPr>
            <a:r>
              <a:rPr lang="fr-FR" dirty="0"/>
              <a:t>Rencontre avec le responsable de la société de transport scolaire </a:t>
            </a:r>
          </a:p>
          <a:p>
            <a:pPr marL="342900" indent="-342900">
              <a:spcBef>
                <a:spcPts val="0"/>
              </a:spcBef>
              <a:buClr>
                <a:schemeClr val="accent3"/>
              </a:buClr>
              <a:buSzPct val="100000"/>
              <a:buFont typeface="Arial"/>
              <a:buChar char="•"/>
            </a:pPr>
            <a:r>
              <a:rPr lang="fr-FR" dirty="0"/>
              <a:t>Lancer une campagne de Communication des Risques et Engagement Communautaire (CREC) sur la COVID-19 pour toute la ville de Green City.</a:t>
            </a:r>
          </a:p>
          <a:p>
            <a:pPr marL="342900" indent="-342900">
              <a:spcBef>
                <a:spcPts val="0"/>
              </a:spcBef>
              <a:buClr>
                <a:schemeClr val="accent3"/>
              </a:buClr>
              <a:buSzPct val="100000"/>
              <a:buFont typeface="Arial"/>
              <a:buChar char="•"/>
            </a:pPr>
            <a:r>
              <a:rPr lang="fr-FR" dirty="0"/>
              <a:t>Partager du matériel d’Information, Education et Communication (IEC) pour la prévention et la réponse à la COVID-19 dans les écoles.</a:t>
            </a:r>
          </a:p>
        </p:txBody>
      </p:sp>
      <p:sp>
        <p:nvSpPr>
          <p:cNvPr id="2" name="Google Shape;307;p8">
            <a:extLst>
              <a:ext uri="{FF2B5EF4-FFF2-40B4-BE49-F238E27FC236}">
                <a16:creationId xmlns:a16="http://schemas.microsoft.com/office/drawing/2014/main" id="{33DAF5B0-7F65-FBCF-7A1F-6B9EB93A2B1B}"/>
              </a:ext>
            </a:extLst>
          </p:cNvPr>
          <p:cNvSpPr txBox="1">
            <a:spLocks/>
          </p:cNvSpPr>
          <p:nvPr/>
        </p:nvSpPr>
        <p:spPr>
          <a:xfrm>
            <a:off x="468449" y="1030809"/>
            <a:ext cx="2684605" cy="83997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b">
            <a:no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r>
              <a:rPr lang="fr-FR" b="1" dirty="0"/>
              <a:t>Etape </a:t>
            </a:r>
          </a:p>
          <a:p>
            <a:r>
              <a:rPr lang="fr-FR" b="1" dirty="0"/>
              <a:t>1 Réponse 1</a:t>
            </a:r>
            <a:endParaRPr lang="fr-FR" dirty="0"/>
          </a:p>
          <a:p>
            <a:endParaRPr lang="fr-FR" b="1" dirty="0"/>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15">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15">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15">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1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9" name="Espace réservé du contenu 2"/>
          <p:cNvSpPr txBox="1">
            <a:spLocks noGrp="1"/>
          </p:cNvSpPr>
          <p:nvPr>
            <p:ph type="body" idx="1"/>
          </p:nvPr>
        </p:nvSpPr>
        <p:spPr>
          <a:xfrm>
            <a:off x="4436828" y="2115171"/>
            <a:ext cx="7207210" cy="2910054"/>
          </a:xfrm>
          <a:prstGeom prst="rect">
            <a:avLst/>
          </a:prstGeom>
        </p:spPr>
        <p:txBody>
          <a:bodyPr lIns="45719" tIns="45720" rIns="45719" bIns="45720" anchor="ctr">
            <a:normAutofit/>
          </a:bodyPr>
          <a:lstStyle/>
          <a:p>
            <a:pPr marL="0" indent="0">
              <a:buNone/>
            </a:pPr>
            <a:r>
              <a:rPr lang="fr-FR" dirty="0">
                <a:solidFill>
                  <a:srgbClr val="65A000"/>
                </a:solidFill>
                <a:ea typeface="+mn-lt"/>
                <a:cs typeface="+mn-lt"/>
              </a:rPr>
              <a:t>Q2.</a:t>
            </a:r>
            <a:r>
              <a:rPr lang="fr-FR" dirty="0">
                <a:ea typeface="+mn-lt"/>
                <a:cs typeface="+mn-lt"/>
              </a:rPr>
              <a:t> </a:t>
            </a:r>
            <a:r>
              <a:rPr lang="fr-FR" dirty="0">
                <a:solidFill>
                  <a:srgbClr val="65A000"/>
                </a:solidFill>
                <a:ea typeface="+mn-lt"/>
                <a:cs typeface="+mn-lt"/>
              </a:rPr>
              <a:t>Pensez-vous que l'école et la compagnie de transport  sont les seules concernées par la mise  en œuvre de  l'engagement communautaire ? </a:t>
            </a:r>
          </a:p>
          <a:p>
            <a:pPr>
              <a:spcBef>
                <a:spcPts val="0"/>
              </a:spcBef>
            </a:pPr>
            <a:endParaRPr lang="fr-FR" dirty="0">
              <a:solidFill>
                <a:srgbClr val="65A000"/>
              </a:solidFill>
            </a:endParaRPr>
          </a:p>
          <a:p>
            <a:pPr>
              <a:spcBef>
                <a:spcPts val="0"/>
              </a:spcBef>
            </a:pPr>
            <a:endParaRPr lang="fr-FR" dirty="0"/>
          </a:p>
          <a:p>
            <a:pPr marL="398145" lvl="1" indent="-254000">
              <a:spcBef>
                <a:spcPts val="0"/>
              </a:spcBef>
              <a:buClr>
                <a:schemeClr val="accent3"/>
              </a:buClr>
              <a:buFontTx/>
              <a:buChar char="❑"/>
            </a:pPr>
            <a:r>
              <a:rPr lang="fr-FR" dirty="0"/>
              <a:t>Oui</a:t>
            </a:r>
          </a:p>
          <a:p>
            <a:pPr marL="487045" lvl="1" indent="-342900">
              <a:spcBef>
                <a:spcPts val="0"/>
              </a:spcBef>
              <a:buClr>
                <a:schemeClr val="accent3"/>
              </a:buClr>
              <a:buFont typeface="Wingdings" panose="05000000000000000000" pitchFamily="2" charset="2"/>
              <a:buChar char="ü"/>
            </a:pPr>
            <a:r>
              <a:rPr lang="fr-FR" dirty="0"/>
              <a:t>Non : Familles d'élèves, famille du cas, voisins.....</a:t>
            </a:r>
          </a:p>
          <a:p>
            <a:pPr>
              <a:defRPr sz="2800"/>
            </a:pPr>
            <a:endParaRPr lang="fr-FR" dirty="0"/>
          </a:p>
        </p:txBody>
      </p:sp>
      <p:sp>
        <p:nvSpPr>
          <p:cNvPr id="3" name="Google Shape;307;p8">
            <a:extLst>
              <a:ext uri="{FF2B5EF4-FFF2-40B4-BE49-F238E27FC236}">
                <a16:creationId xmlns:a16="http://schemas.microsoft.com/office/drawing/2014/main" id="{CDBD94C6-2C1B-4FCE-0A84-B3DFFCA05146}"/>
              </a:ext>
            </a:extLst>
          </p:cNvPr>
          <p:cNvSpPr txBox="1">
            <a:spLocks/>
          </p:cNvSpPr>
          <p:nvPr/>
        </p:nvSpPr>
        <p:spPr>
          <a:xfrm>
            <a:off x="448207" y="1030808"/>
            <a:ext cx="3264195" cy="83997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b">
            <a:no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r>
              <a:rPr lang="hu-HU" b="1" dirty="0"/>
              <a:t>Etape 1 </a:t>
            </a:r>
            <a:endParaRPr lang="fr-FR" b="1" dirty="0"/>
          </a:p>
          <a:p>
            <a:r>
              <a:rPr lang="hu-HU" b="1" dirty="0"/>
              <a:t>Réponse 2</a:t>
            </a:r>
            <a:endParaRPr lang="en-US" dirty="0"/>
          </a:p>
          <a:p>
            <a:endParaRPr lang="en-US" b="1" dirty="0"/>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19">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1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 name="Espace réservé du contenu 2"/>
          <p:cNvSpPr txBox="1">
            <a:spLocks noGrp="1"/>
          </p:cNvSpPr>
          <p:nvPr>
            <p:ph type="body" idx="1"/>
          </p:nvPr>
        </p:nvSpPr>
        <p:spPr>
          <a:xfrm>
            <a:off x="4524292" y="1247947"/>
            <a:ext cx="7278772" cy="4362105"/>
          </a:xfrm>
          <a:prstGeom prst="rect">
            <a:avLst/>
          </a:prstGeom>
        </p:spPr>
        <p:txBody>
          <a:bodyPr lIns="45719" tIns="45720" rIns="45719" bIns="45720" anchor="ctr">
            <a:normAutofit lnSpcReduction="10000"/>
          </a:bodyPr>
          <a:lstStyle/>
          <a:p>
            <a:pPr marL="0" indent="0" defTabSz="286426">
              <a:spcBef>
                <a:spcPts val="0"/>
              </a:spcBef>
              <a:buNone/>
              <a:defRPr sz="2376"/>
            </a:pPr>
            <a:r>
              <a:rPr lang="fr-FR" sz="2350" dirty="0">
                <a:solidFill>
                  <a:srgbClr val="65A000"/>
                </a:solidFill>
                <a:ea typeface="+mn-lt"/>
                <a:cs typeface="+mn-lt"/>
              </a:rPr>
              <a:t>Q3. Quels outils de communication utiliser pour informer les élèves et leurs enseignants sur le Coronavirus et la COVID-19 ?</a:t>
            </a:r>
          </a:p>
          <a:p>
            <a:pPr defTabSz="286426">
              <a:spcBef>
                <a:spcPts val="0"/>
              </a:spcBef>
              <a:defRPr sz="2376"/>
            </a:pPr>
            <a:endParaRPr lang="fr-FR" dirty="0">
              <a:latin typeface="Segoe UI"/>
              <a:cs typeface="Segoe UI"/>
            </a:endParaRPr>
          </a:p>
          <a:p>
            <a:pPr defTabSz="286426">
              <a:spcBef>
                <a:spcPts val="0"/>
              </a:spcBef>
              <a:defRPr sz="2376"/>
            </a:pPr>
            <a:endParaRPr lang="fr-FR" sz="2350" dirty="0">
              <a:solidFill>
                <a:srgbClr val="65A000"/>
              </a:solidFill>
            </a:endParaRPr>
          </a:p>
          <a:p>
            <a:pPr marL="250825" indent="-250825" defTabSz="286426">
              <a:spcBef>
                <a:spcPts val="0"/>
              </a:spcBef>
              <a:buClr>
                <a:schemeClr val="accent3"/>
              </a:buClr>
              <a:buSzPct val="100000"/>
              <a:buFontTx/>
              <a:buChar char="•"/>
              <a:defRPr sz="2376"/>
            </a:pPr>
            <a:r>
              <a:rPr lang="fr-FR" sz="2350" dirty="0">
                <a:ea typeface="+mn-lt"/>
                <a:cs typeface="+mn-lt"/>
              </a:rPr>
              <a:t>Article dans le journal de l'école</a:t>
            </a:r>
          </a:p>
          <a:p>
            <a:pPr marL="250825" indent="-250825" defTabSz="286426">
              <a:spcBef>
                <a:spcPts val="0"/>
              </a:spcBef>
              <a:buClr>
                <a:schemeClr val="accent3"/>
              </a:buClr>
              <a:buSzPct val="100000"/>
              <a:buFontTx/>
              <a:buChar char="•"/>
              <a:defRPr sz="2376"/>
            </a:pPr>
            <a:r>
              <a:rPr lang="fr-FR" sz="2350" dirty="0">
                <a:ea typeface="+mn-lt"/>
                <a:cs typeface="+mn-lt"/>
              </a:rPr>
              <a:t>Publier sur le site Web de l'école</a:t>
            </a:r>
          </a:p>
          <a:p>
            <a:pPr marL="250825" indent="-250825" defTabSz="286426">
              <a:spcBef>
                <a:spcPts val="0"/>
              </a:spcBef>
              <a:buClr>
                <a:schemeClr val="accent3"/>
              </a:buClr>
              <a:buSzPct val="100000"/>
              <a:buFontTx/>
              <a:buChar char="•"/>
              <a:defRPr sz="2376"/>
            </a:pPr>
            <a:r>
              <a:rPr lang="fr-FR" sz="2350" dirty="0">
                <a:ea typeface="+mn-lt"/>
                <a:cs typeface="+mn-lt"/>
              </a:rPr>
              <a:t>Médias et réseaux sociaux </a:t>
            </a:r>
          </a:p>
          <a:p>
            <a:pPr marL="250825" indent="-250825" defTabSz="286426">
              <a:spcBef>
                <a:spcPts val="0"/>
              </a:spcBef>
              <a:buClr>
                <a:schemeClr val="accent3"/>
              </a:buClr>
              <a:buSzPct val="100000"/>
              <a:buFontTx/>
              <a:buChar char="•"/>
              <a:defRPr sz="2376"/>
            </a:pPr>
            <a:r>
              <a:rPr lang="fr-FR" sz="2350" dirty="0">
                <a:ea typeface="+mn-lt"/>
                <a:cs typeface="+mn-lt"/>
              </a:rPr>
              <a:t>SMS, messagerie de groupe WhatsApp</a:t>
            </a:r>
          </a:p>
          <a:p>
            <a:pPr marL="250825" indent="-250825" defTabSz="286426">
              <a:spcBef>
                <a:spcPts val="0"/>
              </a:spcBef>
              <a:buClr>
                <a:schemeClr val="accent3"/>
              </a:buClr>
              <a:buSzPct val="100000"/>
              <a:buFontTx/>
              <a:buChar char="•"/>
              <a:defRPr sz="2376"/>
            </a:pPr>
            <a:r>
              <a:rPr lang="fr-FR" sz="2350" dirty="0">
                <a:ea typeface="+mn-lt"/>
                <a:cs typeface="+mn-lt"/>
              </a:rPr>
              <a:t>Vidéos </a:t>
            </a:r>
          </a:p>
          <a:p>
            <a:pPr marL="250825" indent="-250825" defTabSz="286426">
              <a:spcBef>
                <a:spcPts val="0"/>
              </a:spcBef>
              <a:buClr>
                <a:schemeClr val="accent3"/>
              </a:buClr>
              <a:buSzPct val="100000"/>
              <a:buFontTx/>
              <a:buChar char="•"/>
              <a:defRPr sz="2376"/>
            </a:pPr>
            <a:r>
              <a:rPr lang="fr-FR" sz="2350" dirty="0">
                <a:ea typeface="+mn-lt"/>
                <a:cs typeface="+mn-lt"/>
              </a:rPr>
              <a:t>Affiches, dépliants, brochures </a:t>
            </a:r>
          </a:p>
          <a:p>
            <a:pPr marL="250825" indent="-250825" defTabSz="286426">
              <a:spcBef>
                <a:spcPts val="0"/>
              </a:spcBef>
              <a:buClr>
                <a:schemeClr val="accent3"/>
              </a:buClr>
              <a:buSzPct val="100000"/>
              <a:buFontTx/>
              <a:buChar char="•"/>
              <a:defRPr sz="2376"/>
            </a:pPr>
            <a:r>
              <a:rPr lang="fr-FR" sz="2350" dirty="0">
                <a:ea typeface="+mn-lt"/>
                <a:cs typeface="+mn-lt"/>
              </a:rPr>
              <a:t>Conférences sur l'éducation sanitaire</a:t>
            </a:r>
          </a:p>
          <a:p>
            <a:pPr marL="250825" indent="-250825" defTabSz="286426">
              <a:spcBef>
                <a:spcPts val="0"/>
              </a:spcBef>
              <a:buClr>
                <a:schemeClr val="accent3"/>
              </a:buClr>
              <a:buSzPct val="100000"/>
              <a:buFont typeface="Arial"/>
              <a:buChar char="•"/>
              <a:defRPr sz="2376"/>
            </a:pPr>
            <a:r>
              <a:rPr lang="fr-FR" sz="2350" dirty="0">
                <a:ea typeface="+mn-lt"/>
                <a:cs typeface="+mn-lt"/>
              </a:rPr>
              <a:t>Matériel IEC</a:t>
            </a:r>
            <a:endParaRPr lang="fr-FR" dirty="0">
              <a:ea typeface="+mn-lt"/>
              <a:cs typeface="+mn-lt"/>
            </a:endParaRPr>
          </a:p>
          <a:p>
            <a:pPr marL="250825" indent="-250825" defTabSz="286426">
              <a:spcBef>
                <a:spcPts val="0"/>
              </a:spcBef>
              <a:buClr>
                <a:schemeClr val="accent3"/>
              </a:buClr>
              <a:buSzPct val="100000"/>
              <a:buFontTx/>
              <a:buChar char="•"/>
              <a:defRPr sz="2376"/>
            </a:pPr>
            <a:r>
              <a:rPr lang="fr-FR" dirty="0">
                <a:ea typeface="+mn-lt"/>
                <a:cs typeface="+mn-lt"/>
              </a:rPr>
              <a:t>...</a:t>
            </a:r>
          </a:p>
          <a:p>
            <a:pPr marL="250825" indent="-250825" defTabSz="286426">
              <a:spcBef>
                <a:spcPts val="0"/>
              </a:spcBef>
              <a:buClr>
                <a:schemeClr val="accent3"/>
              </a:buClr>
              <a:buSzPct val="100000"/>
              <a:buFontTx/>
              <a:buChar char="•"/>
              <a:defRPr sz="2376"/>
            </a:pPr>
            <a:endParaRPr dirty="0">
              <a:ea typeface="+mn-lt"/>
              <a:cs typeface="+mn-lt"/>
            </a:endParaRPr>
          </a:p>
        </p:txBody>
      </p:sp>
      <p:sp>
        <p:nvSpPr>
          <p:cNvPr id="3" name="Google Shape;307;p8">
            <a:extLst>
              <a:ext uri="{FF2B5EF4-FFF2-40B4-BE49-F238E27FC236}">
                <a16:creationId xmlns:a16="http://schemas.microsoft.com/office/drawing/2014/main" id="{55A590E5-64E0-FF0A-F4A3-DA797D71ACF0}"/>
              </a:ext>
            </a:extLst>
          </p:cNvPr>
          <p:cNvSpPr txBox="1">
            <a:spLocks/>
          </p:cNvSpPr>
          <p:nvPr/>
        </p:nvSpPr>
        <p:spPr>
          <a:xfrm>
            <a:off x="388936" y="991052"/>
            <a:ext cx="3264195" cy="83997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b">
            <a:no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r>
              <a:rPr lang="hu-HU" b="1" dirty="0"/>
              <a:t>Etape 1</a:t>
            </a:r>
            <a:endParaRPr lang="fr-FR" b="1" dirty="0"/>
          </a:p>
          <a:p>
            <a:r>
              <a:rPr lang="hu-HU" b="1" dirty="0"/>
              <a:t>Réponse 3</a:t>
            </a:r>
            <a:endParaRPr lang="en-US" dirty="0"/>
          </a:p>
          <a:p>
            <a:endParaRPr lang="en-US" b="1" dirty="0"/>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23">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2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23">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2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23">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23">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23">
                                            <p:txEl>
                                              <p:pRg st="9" end="9"/>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23">
                                            <p:txEl>
                                              <p:pRg st="10" end="10"/>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2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 name="Content Placeholder 2"/>
          <p:cNvSpPr txBox="1">
            <a:spLocks noGrp="1"/>
          </p:cNvSpPr>
          <p:nvPr>
            <p:ph type="body" idx="1"/>
          </p:nvPr>
        </p:nvSpPr>
        <p:spPr>
          <a:xfrm>
            <a:off x="683813" y="1557102"/>
            <a:ext cx="6146358" cy="4120129"/>
          </a:xfrm>
          <a:prstGeom prst="rect">
            <a:avLst/>
          </a:prstGeom>
        </p:spPr>
        <p:txBody>
          <a:bodyPr lIns="45719" tIns="45720" rIns="45719" bIns="45720" anchor="t">
            <a:normAutofit/>
          </a:bodyPr>
          <a:lstStyle/>
          <a:p>
            <a:pPr marL="0" indent="0">
              <a:buNone/>
            </a:pPr>
            <a:r>
              <a:rPr lang="fr-FR" dirty="0">
                <a:ea typeface="+mn-lt"/>
                <a:cs typeface="+mn-lt"/>
              </a:rPr>
              <a:t>Le garçon de 14 ans vit avec ses parents, grands-parents et 3 frères à Green City. L'investigation du cas n'a enregistré aucune histoire de maladie récente, ni aucun voyage d'aucun membre de sa famille et de son école. </a:t>
            </a:r>
          </a:p>
          <a:p>
            <a:pPr marL="0" indent="0">
              <a:buNone/>
            </a:pPr>
            <a:endParaRPr lang="fr-FR" dirty="0"/>
          </a:p>
          <a:p>
            <a:pPr marL="0" indent="0">
              <a:buNone/>
            </a:pPr>
            <a:r>
              <a:rPr lang="fr-FR" dirty="0">
                <a:ea typeface="+mn-lt"/>
                <a:cs typeface="+mn-lt"/>
              </a:rPr>
              <a:t>Mais un de ses amis, qui vit dans le quartier, a eu des symptômes grippaux il y a 10 jours. L'investigation du cas est toujours en cours pour identifier l'historique de l'exposition. Le directeur de l'école n'a pas encore informé les parents de la situation. </a:t>
            </a:r>
            <a:endParaRPr lang="fr-FR" dirty="0"/>
          </a:p>
        </p:txBody>
      </p:sp>
      <p:pic>
        <p:nvPicPr>
          <p:cNvPr id="328" name="Picture 2" descr="Picture 2"/>
          <p:cNvPicPr>
            <a:picLocks noChangeAspect="1"/>
          </p:cNvPicPr>
          <p:nvPr/>
        </p:nvPicPr>
        <p:blipFill>
          <a:blip r:embed="rId2"/>
          <a:stretch>
            <a:fillRect/>
          </a:stretch>
        </p:blipFill>
        <p:spPr>
          <a:xfrm>
            <a:off x="7124369" y="1867723"/>
            <a:ext cx="4665083" cy="3104401"/>
          </a:xfrm>
          <a:prstGeom prst="rect">
            <a:avLst/>
          </a:prstGeom>
          <a:ln w="12700">
            <a:miter lim="400000"/>
          </a:ln>
        </p:spPr>
      </p:pic>
      <p:sp>
        <p:nvSpPr>
          <p:cNvPr id="2" name="Title 1">
            <a:extLst>
              <a:ext uri="{FF2B5EF4-FFF2-40B4-BE49-F238E27FC236}">
                <a16:creationId xmlns:a16="http://schemas.microsoft.com/office/drawing/2014/main" id="{71BD59EA-9973-612D-25FE-012C1D93113C}"/>
              </a:ext>
            </a:extLst>
          </p:cNvPr>
          <p:cNvSpPr txBox="1">
            <a:spLocks/>
          </p:cNvSpPr>
          <p:nvPr/>
        </p:nvSpPr>
        <p:spPr>
          <a:xfrm>
            <a:off x="138856" y="0"/>
            <a:ext cx="8940881"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fr-FR" b="1"/>
              <a:t>Scénario – Etape 2 </a:t>
            </a:r>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 name="Espace réservé du contenu 2"/>
          <p:cNvSpPr txBox="1">
            <a:spLocks noGrp="1"/>
          </p:cNvSpPr>
          <p:nvPr>
            <p:ph type="body" idx="1"/>
          </p:nvPr>
        </p:nvSpPr>
        <p:spPr>
          <a:xfrm>
            <a:off x="4373217" y="842962"/>
            <a:ext cx="7429847" cy="5546726"/>
          </a:xfrm>
          <a:prstGeom prst="rect">
            <a:avLst/>
          </a:prstGeom>
        </p:spPr>
        <p:txBody>
          <a:bodyPr lIns="45719" tIns="45720" rIns="45719" bIns="45720" anchor="ctr">
            <a:normAutofit/>
          </a:bodyPr>
          <a:lstStyle/>
          <a:p>
            <a:pPr marL="0" indent="0">
              <a:buNone/>
            </a:pPr>
            <a:r>
              <a:rPr lang="fr-FR" dirty="0">
                <a:solidFill>
                  <a:srgbClr val="65A000"/>
                </a:solidFill>
                <a:ea typeface="+mn-lt"/>
                <a:cs typeface="+mn-lt"/>
              </a:rPr>
              <a:t>Q4.</a:t>
            </a:r>
            <a:r>
              <a:rPr lang="fr-FR" dirty="0">
                <a:ea typeface="+mn-lt"/>
                <a:cs typeface="+mn-lt"/>
              </a:rPr>
              <a:t> Quelles démarches allez-vous recommander au directeur de l'école pour informer les parents ? </a:t>
            </a:r>
            <a:endParaRPr lang="fr-FR" dirty="0"/>
          </a:p>
          <a:p>
            <a:pPr>
              <a:spcBef>
                <a:spcPts val="0"/>
              </a:spcBef>
            </a:pPr>
            <a:endParaRPr lang="fr-FR" dirty="0">
              <a:solidFill>
                <a:srgbClr val="65A000"/>
              </a:solidFill>
              <a:ea typeface="+mn-lt"/>
              <a:cs typeface="+mn-lt"/>
            </a:endParaRPr>
          </a:p>
          <a:p>
            <a:pPr marL="0" indent="0">
              <a:spcBef>
                <a:spcPts val="0"/>
              </a:spcBef>
              <a:buNone/>
            </a:pPr>
            <a:r>
              <a:rPr lang="fr-FR" dirty="0">
                <a:solidFill>
                  <a:srgbClr val="65A000"/>
                </a:solidFill>
                <a:ea typeface="+mn-lt"/>
                <a:cs typeface="+mn-lt"/>
              </a:rPr>
              <a:t>Q5. </a:t>
            </a:r>
            <a:r>
              <a:rPr lang="fr-FR" dirty="0">
                <a:ea typeface="+mn-lt"/>
                <a:cs typeface="+mn-lt"/>
              </a:rPr>
              <a:t>Quels messages clés initiaux le directeur doit-il partager lors de ces 2 réunions de sensibilisation ? </a:t>
            </a:r>
            <a:endParaRPr lang="fr-FR" dirty="0"/>
          </a:p>
        </p:txBody>
      </p:sp>
      <p:sp>
        <p:nvSpPr>
          <p:cNvPr id="2" name="Google Shape;307;p8">
            <a:extLst>
              <a:ext uri="{FF2B5EF4-FFF2-40B4-BE49-F238E27FC236}">
                <a16:creationId xmlns:a16="http://schemas.microsoft.com/office/drawing/2014/main" id="{EEFD119D-1438-CA59-29B8-F4801C13AEC3}"/>
              </a:ext>
            </a:extLst>
          </p:cNvPr>
          <p:cNvSpPr txBox="1">
            <a:spLocks/>
          </p:cNvSpPr>
          <p:nvPr/>
        </p:nvSpPr>
        <p:spPr>
          <a:xfrm>
            <a:off x="315194" y="445960"/>
            <a:ext cx="3286747" cy="83997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b">
            <a:no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r>
              <a:rPr lang="hu-HU" b="1" dirty="0"/>
              <a:t>Etape 2</a:t>
            </a:r>
          </a:p>
          <a:p>
            <a:r>
              <a:rPr lang="en-US" b="1" dirty="0"/>
              <a:t>Questions </a:t>
            </a:r>
            <a:endParaRPr lang="hu-HU" b="1" dirty="0"/>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6" name="Espace réservé du contenu 2"/>
          <p:cNvSpPr txBox="1">
            <a:spLocks noGrp="1"/>
          </p:cNvSpPr>
          <p:nvPr>
            <p:ph type="body" idx="1"/>
          </p:nvPr>
        </p:nvSpPr>
        <p:spPr>
          <a:xfrm>
            <a:off x="4293704" y="1844702"/>
            <a:ext cx="7429847" cy="3368192"/>
          </a:xfrm>
          <a:prstGeom prst="rect">
            <a:avLst/>
          </a:prstGeom>
        </p:spPr>
        <p:txBody>
          <a:bodyPr lIns="45719" tIns="45720" rIns="45719" bIns="45720" anchor="ctr">
            <a:normAutofit lnSpcReduction="10000"/>
          </a:bodyPr>
          <a:lstStyle/>
          <a:p>
            <a:pPr marL="0" indent="0">
              <a:buNone/>
            </a:pPr>
            <a:r>
              <a:rPr lang="fr-FR" dirty="0">
                <a:solidFill>
                  <a:srgbClr val="65A000"/>
                </a:solidFill>
              </a:rPr>
              <a:t>Q4. Quelles démarches allez-vous recommander  au directeur de l'école pour informer les parents ? </a:t>
            </a:r>
          </a:p>
          <a:p>
            <a:pPr>
              <a:spcBef>
                <a:spcPts val="0"/>
              </a:spcBef>
            </a:pPr>
            <a:endParaRPr lang="fr-FR" dirty="0">
              <a:solidFill>
                <a:srgbClr val="65A000"/>
              </a:solidFill>
            </a:endParaRPr>
          </a:p>
          <a:p>
            <a:pPr marL="342900" indent="-342900">
              <a:spcBef>
                <a:spcPts val="0"/>
              </a:spcBef>
              <a:buClr>
                <a:schemeClr val="accent3"/>
              </a:buClr>
              <a:buSzPct val="100000"/>
              <a:buFont typeface="Arial"/>
              <a:buChar char="•"/>
            </a:pPr>
            <a:endParaRPr lang="fr-FR" dirty="0"/>
          </a:p>
          <a:p>
            <a:pPr marL="342900" indent="-342900">
              <a:spcBef>
                <a:spcPts val="0"/>
              </a:spcBef>
              <a:buClr>
                <a:schemeClr val="accent3"/>
              </a:buClr>
              <a:buSzPct val="100000"/>
              <a:buFont typeface="Arial"/>
              <a:buChar char="•"/>
            </a:pPr>
            <a:r>
              <a:rPr lang="fr-FR" dirty="0"/>
              <a:t>Rencontre avec les représentants de l’association des parents d’élèves </a:t>
            </a:r>
          </a:p>
          <a:p>
            <a:pPr marL="342900" indent="-342900">
              <a:spcBef>
                <a:spcPts val="0"/>
              </a:spcBef>
              <a:buClr>
                <a:schemeClr val="accent3"/>
              </a:buClr>
              <a:buSzPct val="100000"/>
              <a:buFont typeface="Arial"/>
              <a:buChar char="•"/>
            </a:pPr>
            <a:r>
              <a:rPr lang="fr-FR" dirty="0"/>
              <a:t>Organisation d'une séance de sensibilisation sur la prévention de la COVID-19 dans les écoles avec du matériel IEC.</a:t>
            </a:r>
            <a:endParaRPr dirty="0"/>
          </a:p>
          <a:p>
            <a:pPr marL="342900" indent="-342900">
              <a:spcBef>
                <a:spcPts val="0"/>
              </a:spcBef>
              <a:buClr>
                <a:schemeClr val="accent3"/>
              </a:buClr>
              <a:buSzPct val="100000"/>
              <a:buFont typeface="Arial"/>
              <a:buChar char="•"/>
            </a:pPr>
            <a:endParaRPr dirty="0"/>
          </a:p>
        </p:txBody>
      </p:sp>
      <p:sp>
        <p:nvSpPr>
          <p:cNvPr id="2" name="Google Shape;307;p8">
            <a:extLst>
              <a:ext uri="{FF2B5EF4-FFF2-40B4-BE49-F238E27FC236}">
                <a16:creationId xmlns:a16="http://schemas.microsoft.com/office/drawing/2014/main" id="{E476B0FC-B6EF-B63D-2731-9261B82BA76A}"/>
              </a:ext>
            </a:extLst>
          </p:cNvPr>
          <p:cNvSpPr txBox="1">
            <a:spLocks/>
          </p:cNvSpPr>
          <p:nvPr/>
        </p:nvSpPr>
        <p:spPr>
          <a:xfrm>
            <a:off x="388936" y="574658"/>
            <a:ext cx="3264195" cy="83997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b">
            <a:no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fr-FR" b="1"/>
              <a:t>Etape 2</a:t>
            </a:r>
          </a:p>
          <a:p>
            <a:pPr hangingPunct="1"/>
            <a:r>
              <a:rPr lang="fr-FR" b="1"/>
              <a:t>Réponse 4 </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36">
                                            <p:txEl>
                                              <p:pRg st="3" end="3"/>
                                            </p:txEl>
                                          </p:spTgt>
                                        </p:tgtEl>
                                        <p:attrNameLst>
                                          <p:attrName>style.visibility</p:attrName>
                                        </p:attrNameLst>
                                      </p:cBhvr>
                                      <p:to>
                                        <p:strVal val="visible"/>
                                      </p:to>
                                    </p:set>
                                    <p:animEffect transition="in" filter="fade">
                                      <p:cBhvr>
                                        <p:cTn id="7" dur="500"/>
                                        <p:tgtEl>
                                          <p:spTgt spid="336">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36">
                                            <p:txEl>
                                              <p:pRg st="4" end="4"/>
                                            </p:txEl>
                                          </p:spTgt>
                                        </p:tgtEl>
                                        <p:attrNameLst>
                                          <p:attrName>style.visibility</p:attrName>
                                        </p:attrNameLst>
                                      </p:cBhvr>
                                      <p:to>
                                        <p:strVal val="visible"/>
                                      </p:to>
                                    </p:set>
                                    <p:animEffect transition="in" filter="fade">
                                      <p:cBhvr>
                                        <p:cTn id="12" dur="500"/>
                                        <p:tgtEl>
                                          <p:spTgt spid="33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307;p8">
            <a:extLst>
              <a:ext uri="{FF2B5EF4-FFF2-40B4-BE49-F238E27FC236}">
                <a16:creationId xmlns:a16="http://schemas.microsoft.com/office/drawing/2014/main" id="{FCB9CD83-6A14-87D0-7BA1-6225DE00A760}"/>
              </a:ext>
            </a:extLst>
          </p:cNvPr>
          <p:cNvSpPr txBox="1">
            <a:spLocks/>
          </p:cNvSpPr>
          <p:nvPr/>
        </p:nvSpPr>
        <p:spPr>
          <a:xfrm>
            <a:off x="388936" y="558753"/>
            <a:ext cx="3792678" cy="83997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b">
            <a:no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fr-FR" b="1" dirty="0"/>
              <a:t>Etape</a:t>
            </a:r>
            <a:r>
              <a:rPr lang="en-US" b="1" dirty="0"/>
              <a:t> 2 </a:t>
            </a:r>
          </a:p>
          <a:p>
            <a:pPr hangingPunct="1"/>
            <a:r>
              <a:rPr lang="en-US" b="1" dirty="0" err="1"/>
              <a:t>Réponse</a:t>
            </a:r>
            <a:r>
              <a:rPr lang="en-US" b="1" dirty="0"/>
              <a:t> </a:t>
            </a:r>
            <a:r>
              <a:rPr lang="hu-HU" b="1" dirty="0"/>
              <a:t>5</a:t>
            </a:r>
            <a:r>
              <a:rPr lang="en-US" b="1" dirty="0"/>
              <a:t> </a:t>
            </a:r>
            <a:endParaRPr lang="hu-HU" b="1" dirty="0"/>
          </a:p>
        </p:txBody>
      </p:sp>
      <p:sp>
        <p:nvSpPr>
          <p:cNvPr id="9" name="Szövegdoboz 8">
            <a:extLst>
              <a:ext uri="{FF2B5EF4-FFF2-40B4-BE49-F238E27FC236}">
                <a16:creationId xmlns:a16="http://schemas.microsoft.com/office/drawing/2014/main" id="{F933754D-8612-B6B6-148F-E9E5F5E4A57B}"/>
              </a:ext>
            </a:extLst>
          </p:cNvPr>
          <p:cNvSpPr txBox="1"/>
          <p:nvPr/>
        </p:nvSpPr>
        <p:spPr>
          <a:xfrm>
            <a:off x="4365266" y="834444"/>
            <a:ext cx="7276709" cy="488441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defRPr sz="2800"/>
            </a:pPr>
            <a:r>
              <a:rPr lang="fr-FR" sz="2400" dirty="0">
                <a:solidFill>
                  <a:srgbClr val="65A000"/>
                </a:solidFill>
                <a:latin typeface="+mj-lt"/>
              </a:rPr>
              <a:t>Q5. Quels messages clés initiaux le directeur doit-il partager lors de ces 2 réunions de sensibilisation ? </a:t>
            </a:r>
          </a:p>
          <a:p>
            <a:pPr>
              <a:spcBef>
                <a:spcPts val="0"/>
              </a:spcBef>
              <a:defRPr sz="2800"/>
            </a:pPr>
            <a:endParaRPr lang="fr-FR" sz="2400" dirty="0">
              <a:solidFill>
                <a:srgbClr val="65A000"/>
              </a:solidFill>
              <a:latin typeface="+mj-lt"/>
            </a:endParaRPr>
          </a:p>
          <a:p>
            <a:pPr marL="342900" indent="-342900" defTabSz="289320">
              <a:lnSpc>
                <a:spcPct val="90000"/>
              </a:lnSpc>
              <a:buClr>
                <a:schemeClr val="accent3"/>
              </a:buClr>
              <a:buSzPct val="100000"/>
              <a:buFont typeface="Arial"/>
              <a:buChar char="•"/>
              <a:defRPr sz="2200"/>
            </a:pPr>
            <a:r>
              <a:rPr lang="fr-FR" sz="2200" dirty="0">
                <a:latin typeface="+mj-lt"/>
                <a:ea typeface="+mn-ea"/>
                <a:cs typeface="+mn-cs"/>
                <a:sym typeface="Source Sans Pro Regular"/>
              </a:rPr>
              <a:t>Qu'est-ce que le Coronavirus ? </a:t>
            </a:r>
            <a:endParaRPr lang="fr-FR" sz="2200" dirty="0">
              <a:latin typeface="+mj-lt"/>
              <a:ea typeface="+mn-ea"/>
              <a:cs typeface="+mn-cs"/>
            </a:endParaRPr>
          </a:p>
          <a:p>
            <a:pPr marL="342900" indent="-342900" defTabSz="289320">
              <a:lnSpc>
                <a:spcPct val="90000"/>
              </a:lnSpc>
              <a:buClr>
                <a:schemeClr val="accent3"/>
              </a:buClr>
              <a:buSzPct val="100000"/>
              <a:buFont typeface="Arial"/>
              <a:buChar char="•"/>
              <a:defRPr sz="2200"/>
            </a:pPr>
            <a:r>
              <a:rPr lang="fr-FR" sz="2200" dirty="0">
                <a:latin typeface="+mj-lt"/>
                <a:ea typeface="+mn-ea"/>
                <a:cs typeface="+mn-cs"/>
                <a:sym typeface="Source Sans Pro Regular"/>
              </a:rPr>
              <a:t>Qu'est-ce que la COVID-19 ? </a:t>
            </a:r>
            <a:endParaRPr lang="fr-FR" sz="2200" dirty="0">
              <a:latin typeface="+mj-lt"/>
              <a:ea typeface="+mn-ea"/>
              <a:cs typeface="+mn-cs"/>
            </a:endParaRPr>
          </a:p>
          <a:p>
            <a:pPr marL="342900" indent="-342900" defTabSz="289320">
              <a:lnSpc>
                <a:spcPct val="90000"/>
              </a:lnSpc>
              <a:buClr>
                <a:schemeClr val="accent3"/>
              </a:buClr>
              <a:buSzPct val="100000"/>
              <a:buFont typeface="Arial"/>
              <a:buChar char="•"/>
              <a:defRPr sz="2200"/>
            </a:pPr>
            <a:r>
              <a:rPr lang="fr-FR" sz="2200" dirty="0">
                <a:latin typeface="+mj-lt"/>
                <a:ea typeface="+mn-ea"/>
                <a:cs typeface="+mn-cs"/>
                <a:sym typeface="Source Sans Pro Regular"/>
              </a:rPr>
              <a:t>Quels sont les symptômes de la COVID-19 ? </a:t>
            </a:r>
            <a:endParaRPr lang="fr-FR" sz="2200" dirty="0">
              <a:latin typeface="+mj-lt"/>
              <a:ea typeface="+mn-ea"/>
              <a:cs typeface="+mn-cs"/>
            </a:endParaRPr>
          </a:p>
          <a:p>
            <a:pPr marL="342900" indent="-342900" defTabSz="289320">
              <a:lnSpc>
                <a:spcPct val="90000"/>
              </a:lnSpc>
              <a:buClr>
                <a:schemeClr val="accent3"/>
              </a:buClr>
              <a:buSzPct val="100000"/>
              <a:buFont typeface="Arial"/>
              <a:buChar char="•"/>
              <a:defRPr sz="2200"/>
            </a:pPr>
            <a:r>
              <a:rPr lang="fr-FR" sz="2200" dirty="0">
                <a:latin typeface="+mj-lt"/>
                <a:ea typeface="+mn-ea"/>
                <a:cs typeface="+mn-cs"/>
                <a:sym typeface="Source Sans Pro Regular"/>
              </a:rPr>
              <a:t>Comment la COVID-19 se propage-t-elle ? </a:t>
            </a:r>
            <a:endParaRPr lang="fr-FR" sz="2200" dirty="0">
              <a:latin typeface="+mj-lt"/>
              <a:ea typeface="+mn-ea"/>
              <a:cs typeface="+mn-cs"/>
            </a:endParaRPr>
          </a:p>
          <a:p>
            <a:pPr marL="342900" indent="-342900" defTabSz="289320">
              <a:lnSpc>
                <a:spcPct val="90000"/>
              </a:lnSpc>
              <a:buClr>
                <a:schemeClr val="accent3"/>
              </a:buClr>
              <a:buSzPct val="100000"/>
              <a:buFont typeface="Arial"/>
              <a:buChar char="•"/>
              <a:defRPr sz="2200"/>
            </a:pPr>
            <a:r>
              <a:rPr lang="fr-FR" sz="2200" dirty="0">
                <a:latin typeface="+mj-lt"/>
                <a:ea typeface="+mn-ea"/>
                <a:cs typeface="+mn-cs"/>
                <a:sym typeface="Source Sans Pro Regular"/>
              </a:rPr>
              <a:t>Que pouvez-vous faire pour vous protéger, vous et vos enfants, et empêcher la propagation de la maladie ? </a:t>
            </a:r>
            <a:endParaRPr lang="fr-FR" sz="2200" dirty="0">
              <a:latin typeface="+mj-lt"/>
              <a:ea typeface="+mn-ea"/>
              <a:cs typeface="+mn-cs"/>
            </a:endParaRPr>
          </a:p>
          <a:p>
            <a:pPr marL="342900" indent="-342900" defTabSz="289320">
              <a:lnSpc>
                <a:spcPct val="90000"/>
              </a:lnSpc>
              <a:buClr>
                <a:schemeClr val="accent3"/>
              </a:buClr>
              <a:buSzPct val="100000"/>
              <a:buFont typeface="Arial"/>
              <a:buChar char="•"/>
              <a:defRPr sz="2200"/>
            </a:pPr>
            <a:r>
              <a:rPr lang="fr-FR" sz="2200" dirty="0">
                <a:latin typeface="+mj-lt"/>
                <a:ea typeface="+mn-ea"/>
                <a:cs typeface="+mn-cs"/>
                <a:sym typeface="Source Sans Pro Regular"/>
              </a:rPr>
              <a:t>Quelles sont les étapes pratiques que les parents doivent suivre une fois qu'un enfant présente des symptômes ? </a:t>
            </a:r>
            <a:endParaRPr lang="fr-FR" sz="2200" dirty="0">
              <a:latin typeface="+mj-lt"/>
              <a:ea typeface="+mn-ea"/>
              <a:cs typeface="+mn-cs"/>
            </a:endParaRPr>
          </a:p>
          <a:p>
            <a:pPr marL="342900" indent="-342900" defTabSz="289320">
              <a:lnSpc>
                <a:spcPct val="90000"/>
              </a:lnSpc>
              <a:buClr>
                <a:schemeClr val="accent3"/>
              </a:buClr>
              <a:buSzPct val="100000"/>
              <a:buFont typeface="Arial"/>
              <a:buChar char="•"/>
              <a:defRPr sz="2200"/>
            </a:pPr>
            <a:r>
              <a:rPr lang="fr-FR" sz="2200" dirty="0">
                <a:latin typeface="+mj-lt"/>
                <a:ea typeface="+mn-ea"/>
                <a:cs typeface="+mn-cs"/>
                <a:sym typeface="Source Sans Pro Regular"/>
              </a:rPr>
              <a:t>Que devez-vous faire si vous/votre enfant êtes entré en contact étroit avec une personne atteinte de la COVID-19 ? </a:t>
            </a:r>
            <a:endParaRPr lang="fr-FR" sz="2200" dirty="0">
              <a:latin typeface="+mj-lt"/>
              <a:ea typeface="+mn-ea"/>
              <a:cs typeface="+mn-cs"/>
            </a:endParaRPr>
          </a:p>
          <a:p>
            <a:pPr marL="342900" indent="-342900" defTabSz="289320">
              <a:lnSpc>
                <a:spcPct val="90000"/>
              </a:lnSpc>
              <a:buClr>
                <a:schemeClr val="accent3"/>
              </a:buClr>
              <a:buSzPct val="100000"/>
              <a:buFont typeface="Arial"/>
              <a:buChar char="•"/>
              <a:defRPr sz="2200"/>
            </a:pPr>
            <a:r>
              <a:rPr lang="fr-FR" sz="2200" dirty="0">
                <a:latin typeface="+mj-lt"/>
                <a:ea typeface="+mn-ea"/>
                <a:cs typeface="+mn-cs"/>
                <a:sym typeface="Source Sans Pro Regular"/>
              </a:rPr>
              <a:t>Combien de temps faut-il après une exposition à la COVID-19 pour </a:t>
            </a:r>
            <a:r>
              <a:rPr lang="fr-FR" sz="2400" dirty="0">
                <a:latin typeface="+mj-lt"/>
              </a:rPr>
              <a:t>développer des symptômes ? </a:t>
            </a:r>
            <a:endParaRPr lang="fr-FR" dirty="0">
              <a:latin typeface="+mj-lt"/>
            </a:endParaRPr>
          </a:p>
        </p:txBody>
      </p:sp>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3" name="Text Placeholder 5"/>
          <p:cNvSpPr txBox="1">
            <a:spLocks noGrp="1"/>
          </p:cNvSpPr>
          <p:nvPr>
            <p:ph type="body" sz="half" idx="1"/>
          </p:nvPr>
        </p:nvSpPr>
        <p:spPr>
          <a:xfrm>
            <a:off x="422273" y="1961081"/>
            <a:ext cx="11347453" cy="1870076"/>
          </a:xfrm>
          <a:prstGeom prst="rect">
            <a:avLst/>
          </a:prstGeom>
        </p:spPr>
        <p:txBody>
          <a:bodyPr lIns="45719" tIns="45720" rIns="45719" bIns="45720" anchor="ctr">
            <a:normAutofit/>
          </a:bodyPr>
          <a:lstStyle>
            <a:lvl1pPr>
              <a:defRPr sz="3200"/>
            </a:lvl1pPr>
          </a:lstStyle>
          <a:p>
            <a:r>
              <a:rPr sz="3600" b="1" dirty="0"/>
              <a:t>2. </a:t>
            </a:r>
            <a:r>
              <a:rPr lang="fr-FR" sz="3600" b="1" dirty="0"/>
              <a:t>Messages clés</a:t>
            </a:r>
            <a:endParaRPr sz="3600" b="1" dirty="0"/>
          </a:p>
        </p:txBody>
      </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7" name="Content Placeholder 2"/>
          <p:cNvSpPr txBox="1">
            <a:spLocks noGrp="1"/>
          </p:cNvSpPr>
          <p:nvPr>
            <p:ph type="body" idx="1"/>
          </p:nvPr>
        </p:nvSpPr>
        <p:spPr>
          <a:prstGeom prst="rect">
            <a:avLst/>
          </a:prstGeom>
        </p:spPr>
        <p:txBody>
          <a:bodyPr lIns="45719" tIns="45720" rIns="45719" bIns="45720" anchor="ctr">
            <a:normAutofit fontScale="92500" lnSpcReduction="10000"/>
          </a:bodyPr>
          <a:lstStyle/>
          <a:p>
            <a:pPr marL="342900" indent="-342900">
              <a:buClr>
                <a:srgbClr val="65A000"/>
              </a:buClr>
              <a:buFont typeface="Arial" panose="020B0604020202020204" pitchFamily="34" charset="0"/>
              <a:buChar char="•"/>
            </a:pPr>
            <a:r>
              <a:rPr lang="fr-FR" dirty="0">
                <a:ea typeface="+mn-lt"/>
                <a:cs typeface="+mn-lt"/>
              </a:rPr>
              <a:t>L'engagement communautaire est un élément clé du travail d'une équipe d’intervention rapide pour comprendre les perceptions et les comportements. </a:t>
            </a:r>
          </a:p>
          <a:p>
            <a:pPr marL="342900" indent="-342900">
              <a:buClr>
                <a:srgbClr val="65A000"/>
              </a:buClr>
              <a:buFont typeface="Arial" panose="020B0604020202020204" pitchFamily="34" charset="0"/>
              <a:buChar char="•"/>
            </a:pPr>
            <a:endParaRPr lang="fr-FR" dirty="0">
              <a:ea typeface="+mn-lt"/>
              <a:cs typeface="+mn-lt"/>
            </a:endParaRPr>
          </a:p>
          <a:p>
            <a:pPr marL="342900" indent="-342900">
              <a:buClr>
                <a:srgbClr val="65A000"/>
              </a:buClr>
              <a:buFont typeface="Arial" panose="020B0604020202020204" pitchFamily="34" charset="0"/>
              <a:buChar char="•"/>
            </a:pPr>
            <a:r>
              <a:rPr lang="fr-FR" dirty="0">
                <a:ea typeface="+mn-lt"/>
                <a:cs typeface="+mn-lt"/>
              </a:rPr>
              <a:t>Les communautés ont généralement des leaders et des influenceurs, formels ou informels, et ceux-ci peuvent vous aider à comprendre les perspectives de leur communauté et à gagner leur confiance. </a:t>
            </a:r>
          </a:p>
          <a:p>
            <a:pPr marL="342900" indent="-342900">
              <a:buClr>
                <a:srgbClr val="65A000"/>
              </a:buClr>
              <a:buFont typeface="Arial" panose="020B0604020202020204" pitchFamily="34" charset="0"/>
              <a:buChar char="•"/>
            </a:pPr>
            <a:endParaRPr lang="fr-FR" dirty="0">
              <a:ea typeface="+mn-lt"/>
              <a:cs typeface="+mn-lt"/>
            </a:endParaRPr>
          </a:p>
          <a:p>
            <a:pPr marL="342900" indent="-342900">
              <a:buClr>
                <a:srgbClr val="65A000"/>
              </a:buClr>
              <a:buFont typeface="Arial" panose="020B0604020202020204" pitchFamily="34" charset="0"/>
              <a:buChar char="•"/>
            </a:pPr>
            <a:r>
              <a:rPr lang="fr-FR" dirty="0">
                <a:ea typeface="+mn-lt"/>
                <a:cs typeface="+mn-lt"/>
              </a:rPr>
              <a:t>Les communautés ont leurs propres besoins et priorités, et il est important de les prendre en considération pour adapter les messages de santé pertinents. </a:t>
            </a:r>
          </a:p>
          <a:p>
            <a:pPr>
              <a:buClr>
                <a:srgbClr val="65A000"/>
              </a:buClr>
              <a:buFont typeface="Arial" panose="020B0604020202020204" pitchFamily="34" charset="0"/>
              <a:buChar char="•"/>
            </a:pPr>
            <a:endParaRPr lang="fr-FR" dirty="0"/>
          </a:p>
          <a:p>
            <a:pPr marL="342900" indent="-342900">
              <a:buClr>
                <a:srgbClr val="65A000"/>
              </a:buClr>
              <a:buFont typeface="Arial" panose="020B0604020202020204" pitchFamily="34" charset="0"/>
              <a:buChar char="•"/>
            </a:pPr>
            <a:r>
              <a:rPr lang="fr-FR" dirty="0">
                <a:ea typeface="+mn-lt"/>
                <a:cs typeface="+mn-lt"/>
              </a:rPr>
              <a:t>La communication des risques fait partie intégrante de toute intervention de santé publique. Une communication des risques efficace permet aux personnes à risque de comprendre et d'adopter des comportements de protection. </a:t>
            </a:r>
            <a:endParaRPr lang="fr-FR" dirty="0"/>
          </a:p>
        </p:txBody>
      </p:sp>
      <p:sp>
        <p:nvSpPr>
          <p:cNvPr id="4" name="TextBox 4">
            <a:extLst>
              <a:ext uri="{FF2B5EF4-FFF2-40B4-BE49-F238E27FC236}">
                <a16:creationId xmlns:a16="http://schemas.microsoft.com/office/drawing/2014/main" id="{2CF5040C-5D9C-61E5-4E99-B45F1804FA9D}"/>
              </a:ext>
            </a:extLst>
          </p:cNvPr>
          <p:cNvSpPr txBox="1"/>
          <p:nvPr/>
        </p:nvSpPr>
        <p:spPr>
          <a:xfrm>
            <a:off x="388936" y="885342"/>
            <a:ext cx="3355607"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r>
              <a:rPr lang="fr-FR" b="1" dirty="0"/>
              <a:t>Messages clés</a:t>
            </a:r>
            <a:endParaRPr b="1" dirty="0"/>
          </a:p>
        </p:txBody>
      </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0" name="Text Placeholder 3"/>
          <p:cNvSpPr txBox="1">
            <a:spLocks noGrp="1"/>
          </p:cNvSpPr>
          <p:nvPr>
            <p:ph type="body" sz="half" idx="1"/>
          </p:nvPr>
        </p:nvSpPr>
        <p:spPr>
          <a:xfrm>
            <a:off x="422273" y="1971020"/>
            <a:ext cx="11347453" cy="1870076"/>
          </a:xfrm>
          <a:prstGeom prst="rect">
            <a:avLst/>
          </a:prstGeom>
        </p:spPr>
        <p:txBody>
          <a:bodyPr lIns="45719" tIns="45720" rIns="45719" bIns="45720" anchor="ctr">
            <a:normAutofit/>
          </a:bodyPr>
          <a:lstStyle>
            <a:lvl1pPr>
              <a:defRPr sz="3200"/>
            </a:lvl1pPr>
          </a:lstStyle>
          <a:p>
            <a:r>
              <a:rPr sz="3600" b="1" dirty="0"/>
              <a:t>3. </a:t>
            </a:r>
            <a:r>
              <a:rPr lang="fr-FR" sz="3600" b="1" dirty="0"/>
              <a:t>Références</a:t>
            </a:r>
            <a:r>
              <a:rPr sz="3600" b="1" dirty="0"/>
              <a:t> </a:t>
            </a:r>
            <a:r>
              <a:rPr lang="fr-FR" sz="3600" b="1" dirty="0"/>
              <a:t>et lignes directrices</a:t>
            </a:r>
            <a:endParaRPr sz="3600" b="1" dirty="0"/>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3" name="Google Shape;308;p8"/>
          <p:cNvSpPr txBox="1">
            <a:spLocks noGrp="1"/>
          </p:cNvSpPr>
          <p:nvPr>
            <p:ph type="body" idx="1"/>
          </p:nvPr>
        </p:nvSpPr>
        <p:spPr>
          <a:xfrm>
            <a:off x="4470400" y="842962"/>
            <a:ext cx="7332664" cy="5546726"/>
          </a:xfrm>
          <a:prstGeom prst="rect">
            <a:avLst/>
          </a:prstGeom>
        </p:spPr>
        <p:txBody>
          <a:bodyPr lIns="0" tIns="0" rIns="0" bIns="0" anchor="t">
            <a:normAutofit/>
          </a:bodyPr>
          <a:lstStyle/>
          <a:p>
            <a:pPr marL="0" indent="0">
              <a:spcBef>
                <a:spcPts val="200"/>
              </a:spcBef>
              <a:buNone/>
            </a:pPr>
            <a:r>
              <a:rPr lang="fr" dirty="0">
                <a:cs typeface="Segoe UI"/>
              </a:rPr>
              <a:t>Cette ressource d’apprentissage fait partie du Kit de formation avancée pour les équipes d’intervention rapide (KIFA EIR), et s’adresse en particulier aux membres des EIR.</a:t>
            </a:r>
          </a:p>
          <a:p>
            <a:pPr marL="0" indent="0">
              <a:spcBef>
                <a:spcPts val="200"/>
              </a:spcBef>
              <a:buNone/>
            </a:pPr>
            <a:endParaRPr lang="en-US" dirty="0">
              <a:cs typeface="Segoe UI"/>
            </a:endParaRPr>
          </a:p>
          <a:p>
            <a:pPr marL="0" indent="0">
              <a:spcBef>
                <a:spcPts val="200"/>
              </a:spcBef>
              <a:buNone/>
            </a:pPr>
            <a:r>
              <a:rPr lang="fr" dirty="0">
                <a:cs typeface="Segoe UI"/>
              </a:rPr>
              <a:t>À partir d’une approche tous risques, le programme vise à doter les membres des EIR des connaissances, des compétences, des attitudes et des outils nécessaires pour détecter rapidement un événement de santé publique et y répondre efficacement. </a:t>
            </a:r>
          </a:p>
          <a:p>
            <a:pPr marL="0" indent="0">
              <a:spcBef>
                <a:spcPts val="200"/>
              </a:spcBef>
              <a:buNone/>
            </a:pPr>
            <a:endParaRPr lang="en-US" dirty="0">
              <a:cs typeface="Segoe UI"/>
            </a:endParaRPr>
          </a:p>
          <a:p>
            <a:pPr marL="0" indent="0">
              <a:spcBef>
                <a:spcPts val="200"/>
              </a:spcBef>
              <a:buNone/>
            </a:pPr>
            <a:r>
              <a:rPr lang="fr" dirty="0">
                <a:cs typeface="Segoe UI"/>
              </a:rPr>
              <a:t>Le KIFA EIR est une composante du Programme de Formation des Equipes d’Intervention Rapide de l'OMS.</a:t>
            </a:r>
          </a:p>
        </p:txBody>
      </p:sp>
      <p:sp>
        <p:nvSpPr>
          <p:cNvPr id="4" name="Google Shape;307;p8">
            <a:extLst>
              <a:ext uri="{FF2B5EF4-FFF2-40B4-BE49-F238E27FC236}">
                <a16:creationId xmlns:a16="http://schemas.microsoft.com/office/drawing/2014/main" id="{025DF44B-0717-CEA4-5B1A-7B742C79C3BC}"/>
              </a:ext>
            </a:extLst>
          </p:cNvPr>
          <p:cNvSpPr txBox="1">
            <a:spLocks noGrp="1"/>
          </p:cNvSpPr>
          <p:nvPr>
            <p:ph type="title" idx="4294967295"/>
          </p:nvPr>
        </p:nvSpPr>
        <p:spPr>
          <a:xfrm>
            <a:off x="388936" y="609918"/>
            <a:ext cx="3263900" cy="839787"/>
          </a:xfrm>
          <a:prstGeom prst="rect">
            <a:avLst/>
          </a:prstGeom>
        </p:spPr>
        <p:txBody>
          <a:bodyPr lIns="0" tIns="0" rIns="0" bIns="0" anchor="b">
            <a:normAutofit/>
          </a:bodyPr>
          <a:lstStyle/>
          <a:p>
            <a:r>
              <a:rPr sz="3200" b="1" dirty="0"/>
              <a:t>Introduction</a:t>
            </a:r>
          </a:p>
        </p:txBody>
      </p:sp>
    </p:spTree>
    <p:extLst>
      <p:ext uri="{BB962C8B-B14F-4D97-AF65-F5344CB8AC3E}">
        <p14:creationId xmlns:p14="http://schemas.microsoft.com/office/powerpoint/2010/main" val="3560931583"/>
      </p:ext>
    </p:ext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3" name="Content Placeholder 2"/>
          <p:cNvSpPr txBox="1">
            <a:spLocks noGrp="1"/>
          </p:cNvSpPr>
          <p:nvPr>
            <p:ph type="body" idx="1"/>
          </p:nvPr>
        </p:nvSpPr>
        <p:spPr>
          <a:prstGeom prst="rect">
            <a:avLst/>
          </a:prstGeom>
        </p:spPr>
        <p:txBody>
          <a:bodyPr/>
          <a:lstStyle/>
          <a:p>
            <a:pPr marL="0" indent="0" defTabSz="277747">
              <a:spcBef>
                <a:spcPts val="200"/>
              </a:spcBef>
              <a:buNone/>
              <a:defRPr sz="1919">
                <a:solidFill>
                  <a:srgbClr val="C00000"/>
                </a:solidFill>
              </a:defRPr>
            </a:pPr>
            <a:r>
              <a:rPr u="sng" dirty="0">
                <a:solidFill>
                  <a:srgbClr val="0563C1"/>
                </a:solidFill>
                <a:uFill>
                  <a:solidFill>
                    <a:srgbClr val="0563C1"/>
                  </a:solidFill>
                </a:uFill>
                <a:hlinkClick r:id="rId2"/>
              </a:rPr>
              <a:t>WHO </a:t>
            </a:r>
            <a:r>
              <a:rPr u="sng" dirty="0" err="1">
                <a:solidFill>
                  <a:srgbClr val="0563C1"/>
                </a:solidFill>
                <a:uFill>
                  <a:solidFill>
                    <a:srgbClr val="0563C1"/>
                  </a:solidFill>
                </a:uFill>
                <a:hlinkClick r:id="rId2"/>
              </a:rPr>
              <a:t>Mythbusters</a:t>
            </a:r>
            <a:r>
              <a:rPr u="sng" dirty="0">
                <a:solidFill>
                  <a:srgbClr val="0563C1"/>
                </a:solidFill>
                <a:uFill>
                  <a:solidFill>
                    <a:srgbClr val="0563C1"/>
                  </a:solidFill>
                </a:uFill>
                <a:hlinkClick r:id="rId2"/>
              </a:rPr>
              <a:t>: COVID-19 Advice for the public</a:t>
            </a:r>
          </a:p>
          <a:p>
            <a:pPr marL="0" indent="0" defTabSz="277747">
              <a:spcBef>
                <a:spcPts val="200"/>
              </a:spcBef>
              <a:buNone/>
              <a:defRPr sz="1919">
                <a:solidFill>
                  <a:srgbClr val="C00000"/>
                </a:solidFill>
              </a:defRPr>
            </a:pPr>
            <a:r>
              <a:rPr u="sng" dirty="0">
                <a:solidFill>
                  <a:srgbClr val="0563C1"/>
                </a:solidFill>
                <a:uFill>
                  <a:solidFill>
                    <a:srgbClr val="0563C1"/>
                  </a:solidFill>
                </a:uFill>
                <a:hlinkClick r:id="rId3"/>
              </a:rPr>
              <a:t>WHO Risk Communication &amp; Community Engagement Readiness and Response Guidelines</a:t>
            </a:r>
          </a:p>
          <a:p>
            <a:pPr marL="0" indent="0" defTabSz="277747">
              <a:spcBef>
                <a:spcPts val="200"/>
              </a:spcBef>
              <a:buNone/>
              <a:defRPr sz="1919">
                <a:solidFill>
                  <a:srgbClr val="C00000"/>
                </a:solidFill>
              </a:defRPr>
            </a:pPr>
            <a:r>
              <a:rPr u="sng" dirty="0">
                <a:solidFill>
                  <a:srgbClr val="0563C1"/>
                </a:solidFill>
                <a:uFill>
                  <a:solidFill>
                    <a:srgbClr val="0563C1"/>
                  </a:solidFill>
                </a:uFill>
                <a:hlinkClick r:id="rId4"/>
              </a:rPr>
              <a:t>CDC Crisis and Emergency Risk Communication (CERC) Overview for COVID-19</a:t>
            </a:r>
          </a:p>
          <a:p>
            <a:pPr marL="0" indent="0" defTabSz="277747">
              <a:spcBef>
                <a:spcPts val="200"/>
              </a:spcBef>
              <a:buNone/>
              <a:defRPr sz="1919">
                <a:solidFill>
                  <a:srgbClr val="C00000"/>
                </a:solidFill>
              </a:defRPr>
            </a:pPr>
            <a:r>
              <a:rPr u="sng" dirty="0">
                <a:solidFill>
                  <a:srgbClr val="0563C1"/>
                </a:solidFill>
                <a:uFill>
                  <a:solidFill>
                    <a:srgbClr val="0563C1"/>
                  </a:solidFill>
                </a:uFill>
                <a:hlinkClick r:id="rId5"/>
              </a:rPr>
              <a:t>CDC COVID-19 Resources for Communicators</a:t>
            </a:r>
          </a:p>
          <a:p>
            <a:pPr marL="0" indent="0" defTabSz="277747">
              <a:spcBef>
                <a:spcPts val="200"/>
              </a:spcBef>
              <a:buNone/>
              <a:defRPr sz="1919">
                <a:solidFill>
                  <a:srgbClr val="C00000"/>
                </a:solidFill>
              </a:defRPr>
            </a:pPr>
            <a:r>
              <a:rPr u="sng" dirty="0">
                <a:solidFill>
                  <a:srgbClr val="0563C1"/>
                </a:solidFill>
                <a:uFill>
                  <a:solidFill>
                    <a:srgbClr val="0563C1"/>
                  </a:solidFill>
                </a:uFill>
                <a:hlinkClick r:id="rId6"/>
              </a:rPr>
              <a:t>ECDC Infographics/leaflets about COVID-19</a:t>
            </a:r>
          </a:p>
          <a:p>
            <a:pPr marL="0" indent="0" defTabSz="277747">
              <a:spcBef>
                <a:spcPts val="200"/>
              </a:spcBef>
              <a:buNone/>
              <a:defRPr sz="1919">
                <a:solidFill>
                  <a:srgbClr val="C00000"/>
                </a:solidFill>
              </a:defRPr>
            </a:pPr>
            <a:r>
              <a:rPr u="sng" dirty="0">
                <a:solidFill>
                  <a:srgbClr val="0563C1"/>
                </a:solidFill>
                <a:uFill>
                  <a:solidFill>
                    <a:srgbClr val="0563C1"/>
                  </a:solidFill>
                </a:uFill>
                <a:hlinkClick r:id="rId7"/>
              </a:rPr>
              <a:t>GOARN Risk Communication &amp; Community Engagement COVID-19 Knowledge Hub</a:t>
            </a:r>
          </a:p>
          <a:p>
            <a:pPr marL="0" indent="0" defTabSz="277747">
              <a:spcBef>
                <a:spcPts val="200"/>
              </a:spcBef>
              <a:buNone/>
              <a:defRPr sz="1919">
                <a:solidFill>
                  <a:srgbClr val="C00000"/>
                </a:solidFill>
              </a:defRPr>
            </a:pPr>
            <a:r>
              <a:rPr u="sng" dirty="0">
                <a:solidFill>
                  <a:srgbClr val="0563C1"/>
                </a:solidFill>
                <a:uFill>
                  <a:solidFill>
                    <a:srgbClr val="0563C1"/>
                  </a:solidFill>
                </a:uFill>
                <a:hlinkClick r:id="rId8"/>
              </a:rPr>
              <a:t>Social Science in Humanitarian Action Platform: Key Considerations for online information, mis- and disinformation in context of COVID-19</a:t>
            </a:r>
          </a:p>
          <a:p>
            <a:pPr marL="0" indent="0" defTabSz="277747">
              <a:spcBef>
                <a:spcPts val="200"/>
              </a:spcBef>
              <a:buNone/>
              <a:defRPr sz="1919"/>
            </a:pPr>
            <a:r>
              <a:rPr dirty="0"/>
              <a:t>Tools for community engagement, browse: </a:t>
            </a:r>
            <a:r>
              <a:rPr u="sng" dirty="0">
                <a:solidFill>
                  <a:srgbClr val="0563C1"/>
                </a:solidFill>
                <a:uFill>
                  <a:solidFill>
                    <a:srgbClr val="0563C1"/>
                  </a:solidFill>
                </a:uFill>
                <a:hlinkClick r:id="rId9"/>
              </a:rPr>
              <a:t>https://coronawestafrica.info/</a:t>
            </a:r>
          </a:p>
          <a:p>
            <a:pPr marL="0" indent="0" defTabSz="277747">
              <a:spcBef>
                <a:spcPts val="200"/>
              </a:spcBef>
              <a:buNone/>
              <a:defRPr sz="1919"/>
            </a:pPr>
            <a:r>
              <a:rPr dirty="0"/>
              <a:t>COVID-19 Protect yourselves and others, resources from WHO Eastern Mediterranean Region </a:t>
            </a:r>
          </a:p>
          <a:p>
            <a:pPr marL="0" indent="0" defTabSz="277747">
              <a:spcBef>
                <a:spcPts val="200"/>
              </a:spcBef>
              <a:buNone/>
              <a:defRPr sz="1919" u="sng"/>
            </a:pPr>
            <a:r>
              <a:rPr dirty="0">
                <a:solidFill>
                  <a:srgbClr val="0563C1"/>
                </a:solidFill>
                <a:uFill>
                  <a:solidFill>
                    <a:srgbClr val="0563C1"/>
                  </a:solidFill>
                </a:uFill>
                <a:hlinkClick r:id="rId10"/>
              </a:rPr>
              <a:t>http://www.emro.who.int/health-topics/corona-virus/protect-yourself-and-others.html</a:t>
            </a:r>
            <a:r>
              <a:rPr u="none" dirty="0"/>
              <a:t> </a:t>
            </a:r>
          </a:p>
          <a:p>
            <a:pPr marL="0" indent="0" defTabSz="277747">
              <a:spcBef>
                <a:spcPts val="200"/>
              </a:spcBef>
              <a:buNone/>
              <a:defRPr sz="1919">
                <a:solidFill>
                  <a:srgbClr val="808080"/>
                </a:solidFill>
              </a:defRPr>
            </a:pPr>
            <a:endParaRPr u="none" dirty="0"/>
          </a:p>
        </p:txBody>
      </p:sp>
      <p:sp>
        <p:nvSpPr>
          <p:cNvPr id="2" name="Titre 1">
            <a:extLst>
              <a:ext uri="{FF2B5EF4-FFF2-40B4-BE49-F238E27FC236}">
                <a16:creationId xmlns:a16="http://schemas.microsoft.com/office/drawing/2014/main" id="{BFB8080F-B279-2857-10A7-5E3122D8944E}"/>
              </a:ext>
            </a:extLst>
          </p:cNvPr>
          <p:cNvSpPr>
            <a:spLocks noGrp="1"/>
          </p:cNvSpPr>
          <p:nvPr>
            <p:ph type="title" idx="4294967295"/>
          </p:nvPr>
        </p:nvSpPr>
        <p:spPr>
          <a:xfrm>
            <a:off x="388936" y="0"/>
            <a:ext cx="3372031" cy="1931988"/>
          </a:xfrm>
        </p:spPr>
        <p:txBody>
          <a:bodyPr lIns="45719" tIns="45720" rIns="45719" bIns="45720" anchor="ctr">
            <a:normAutofit/>
          </a:bodyPr>
          <a:lstStyle/>
          <a:p>
            <a:r>
              <a:rPr lang="fr-FR" sz="3200" b="1" dirty="0"/>
              <a:t>Références et lignes directrices</a:t>
            </a:r>
          </a:p>
        </p:txBody>
      </p:sp>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6" name="Text Placeholder 4"/>
          <p:cNvSpPr txBox="1">
            <a:spLocks noGrp="1"/>
          </p:cNvSpPr>
          <p:nvPr>
            <p:ph type="body" sz="half" idx="1"/>
          </p:nvPr>
        </p:nvSpPr>
        <p:spPr>
          <a:prstGeom prst="rect">
            <a:avLst/>
          </a:prstGeom>
        </p:spPr>
        <p:txBody>
          <a:bodyPr lIns="45719" tIns="45720" rIns="45719" bIns="45720" anchor="ctr">
            <a:normAutofit/>
          </a:bodyPr>
          <a:lstStyle>
            <a:lvl1pPr>
              <a:defRPr sz="3200"/>
            </a:lvl1pPr>
          </a:lstStyle>
          <a:p>
            <a:r>
              <a:rPr sz="3600" b="1" dirty="0"/>
              <a:t>4. </a:t>
            </a:r>
            <a:r>
              <a:rPr lang="fr-FR" sz="3600" b="1" dirty="0"/>
              <a:t>Autres ressources de formation</a:t>
            </a:r>
            <a:endParaRPr sz="3600" b="1" dirty="0"/>
          </a:p>
        </p:txBody>
      </p:sp>
    </p:spTree>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9" name="Content Placeholder 2"/>
          <p:cNvSpPr txBox="1">
            <a:spLocks noGrp="1"/>
          </p:cNvSpPr>
          <p:nvPr>
            <p:ph type="body" idx="1"/>
          </p:nvPr>
        </p:nvSpPr>
        <p:spPr>
          <a:xfrm>
            <a:off x="4313306" y="1097279"/>
            <a:ext cx="7529515" cy="4847135"/>
          </a:xfrm>
          <a:prstGeom prst="rect">
            <a:avLst/>
          </a:prstGeom>
        </p:spPr>
        <p:txBody>
          <a:bodyPr>
            <a:normAutofit/>
          </a:bodyPr>
          <a:lstStyle/>
          <a:p>
            <a:pPr marL="0" indent="0">
              <a:buNone/>
              <a:defRPr sz="1800"/>
            </a:pPr>
            <a:r>
              <a:rPr u="sng" dirty="0" err="1">
                <a:solidFill>
                  <a:srgbClr val="0563C1"/>
                </a:solidFill>
                <a:uFill>
                  <a:solidFill>
                    <a:srgbClr val="0563C1"/>
                  </a:solidFill>
                </a:uFill>
                <a:hlinkClick r:id="rId2"/>
              </a:rPr>
              <a:t>SocialNet</a:t>
            </a:r>
            <a:r>
              <a:rPr u="sng" dirty="0">
                <a:solidFill>
                  <a:srgbClr val="0563C1"/>
                </a:solidFill>
                <a:uFill>
                  <a:solidFill>
                    <a:srgbClr val="0563C1"/>
                  </a:solidFill>
                </a:uFill>
                <a:hlinkClick r:id="rId2"/>
              </a:rPr>
              <a:t>: Empowering communities before, during, and after an infectious disease outbreak </a:t>
            </a:r>
            <a:r>
              <a:rPr u="sng" dirty="0" err="1">
                <a:solidFill>
                  <a:srgbClr val="0563C1"/>
                </a:solidFill>
                <a:uFill>
                  <a:solidFill>
                    <a:srgbClr val="0563C1"/>
                  </a:solidFill>
                </a:uFill>
                <a:hlinkClick r:id="rId2"/>
              </a:rPr>
              <a:t>OpenWHO</a:t>
            </a:r>
            <a:endParaRPr u="sng" dirty="0">
              <a:solidFill>
                <a:srgbClr val="0563C1"/>
              </a:solidFill>
              <a:uFill>
                <a:solidFill>
                  <a:srgbClr val="0563C1"/>
                </a:solidFill>
              </a:uFill>
              <a:hlinkClick r:id="rId2"/>
            </a:endParaRPr>
          </a:p>
          <a:p>
            <a:pPr marL="0" indent="0">
              <a:buNone/>
              <a:defRPr sz="1800"/>
            </a:pPr>
            <a:endParaRPr u="sng" dirty="0">
              <a:solidFill>
                <a:srgbClr val="0563C1"/>
              </a:solidFill>
              <a:uFill>
                <a:solidFill>
                  <a:srgbClr val="0563C1"/>
                </a:solidFill>
              </a:uFill>
              <a:hlinkClick r:id="rId2"/>
            </a:endParaRPr>
          </a:p>
          <a:p>
            <a:pPr marL="0" indent="0">
              <a:buNone/>
              <a:defRPr sz="1800"/>
            </a:pPr>
            <a:r>
              <a:rPr dirty="0"/>
              <a:t>Risk communication essentials, WHO.</a:t>
            </a:r>
          </a:p>
          <a:p>
            <a:pPr marL="0" indent="0">
              <a:buNone/>
              <a:defRPr sz="1800"/>
            </a:pPr>
            <a:r>
              <a:rPr u="sng" dirty="0">
                <a:solidFill>
                  <a:srgbClr val="0563C1"/>
                </a:solidFill>
                <a:uFill>
                  <a:solidFill>
                    <a:srgbClr val="0563C1"/>
                  </a:solidFill>
                </a:uFill>
                <a:hlinkClick r:id="rId3"/>
              </a:rPr>
              <a:t>https://openwho.org/courses/risk-communication</a:t>
            </a:r>
            <a:r>
              <a:rPr dirty="0"/>
              <a:t>  </a:t>
            </a:r>
          </a:p>
          <a:p>
            <a:pPr marL="0" indent="0">
              <a:buNone/>
              <a:defRPr sz="1800"/>
            </a:pPr>
            <a:endParaRPr dirty="0"/>
          </a:p>
          <a:p>
            <a:pPr marL="0" indent="0">
              <a:buNone/>
              <a:defRPr sz="1800"/>
            </a:pPr>
            <a:r>
              <a:rPr dirty="0"/>
              <a:t>Communication Essentials for Member States</a:t>
            </a:r>
          </a:p>
          <a:p>
            <a:pPr marL="0" indent="0">
              <a:buNone/>
              <a:defRPr sz="1800"/>
            </a:pPr>
            <a:r>
              <a:rPr u="sng" dirty="0">
                <a:solidFill>
                  <a:srgbClr val="0563C1"/>
                </a:solidFill>
                <a:uFill>
                  <a:solidFill>
                    <a:srgbClr val="0563C1"/>
                  </a:solidFill>
                </a:uFill>
                <a:hlinkClick r:id="rId4"/>
              </a:rPr>
              <a:t>https://openwho.org/courses/publichealthcom</a:t>
            </a:r>
            <a:r>
              <a:rPr dirty="0"/>
              <a:t> </a:t>
            </a:r>
          </a:p>
          <a:p>
            <a:pPr marL="0" indent="0">
              <a:buNone/>
              <a:defRPr sz="1800"/>
            </a:pPr>
            <a:endParaRPr dirty="0"/>
          </a:p>
          <a:p>
            <a:pPr marL="0" indent="0">
              <a:buNone/>
              <a:defRPr sz="1800"/>
            </a:pPr>
            <a:r>
              <a:rPr dirty="0"/>
              <a:t>COVID-19 infodemic management: risk communication and community engagement challenges</a:t>
            </a:r>
          </a:p>
          <a:p>
            <a:pPr marL="0" indent="0">
              <a:buNone/>
              <a:defRPr sz="1800"/>
            </a:pPr>
            <a:r>
              <a:rPr u="sng" dirty="0">
                <a:solidFill>
                  <a:srgbClr val="0563C1"/>
                </a:solidFill>
                <a:uFill>
                  <a:solidFill>
                    <a:srgbClr val="0563C1"/>
                  </a:solidFill>
                </a:uFill>
                <a:hlinkClick r:id="rId5"/>
              </a:rPr>
              <a:t>https://openwho.org/courses/RCCE-COVID-19</a:t>
            </a:r>
            <a:r>
              <a:rPr dirty="0"/>
              <a:t> </a:t>
            </a:r>
          </a:p>
          <a:p>
            <a:pPr marL="0" indent="0">
              <a:buNone/>
              <a:defRPr sz="1800"/>
            </a:pPr>
            <a:endParaRPr dirty="0"/>
          </a:p>
          <a:p>
            <a:pPr marL="0" indent="0">
              <a:buNone/>
              <a:defRPr sz="1800"/>
            </a:pPr>
            <a:r>
              <a:rPr dirty="0"/>
              <a:t>Infodemic management 101, WHO.</a:t>
            </a:r>
          </a:p>
          <a:p>
            <a:pPr marL="0" indent="0">
              <a:buNone/>
              <a:defRPr sz="1800"/>
            </a:pPr>
            <a:r>
              <a:rPr u="sng" dirty="0">
                <a:solidFill>
                  <a:srgbClr val="0563C1"/>
                </a:solidFill>
                <a:uFill>
                  <a:solidFill>
                    <a:srgbClr val="0563C1"/>
                  </a:solidFill>
                </a:uFill>
                <a:hlinkClick r:id="rId6"/>
              </a:rPr>
              <a:t>https://openwho.org/courses/infodemic-management-101</a:t>
            </a:r>
            <a:r>
              <a:rPr dirty="0"/>
              <a:t> </a:t>
            </a:r>
          </a:p>
          <a:p>
            <a:pPr marL="0" indent="0">
              <a:buNone/>
              <a:defRPr sz="2000">
                <a:solidFill>
                  <a:srgbClr val="7F7F7F"/>
                </a:solidFill>
              </a:defRPr>
            </a:pPr>
            <a:endParaRPr dirty="0"/>
          </a:p>
        </p:txBody>
      </p:sp>
      <p:sp>
        <p:nvSpPr>
          <p:cNvPr id="3" name="ZoneTexte 2">
            <a:extLst>
              <a:ext uri="{FF2B5EF4-FFF2-40B4-BE49-F238E27FC236}">
                <a16:creationId xmlns:a16="http://schemas.microsoft.com/office/drawing/2014/main" id="{8B6F1736-07A2-D9EC-F0A0-E7C12ECA5083}"/>
              </a:ext>
            </a:extLst>
          </p:cNvPr>
          <p:cNvSpPr txBox="1"/>
          <p:nvPr/>
        </p:nvSpPr>
        <p:spPr>
          <a:xfrm>
            <a:off x="235744" y="247650"/>
            <a:ext cx="3695699" cy="107721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t" anchorCtr="0" forceAA="0" compatLnSpc="1">
            <a:prstTxWarp prst="textNoShape">
              <a:avLst/>
            </a:prstTxWarp>
            <a:spAutoFit/>
          </a:bodyPr>
          <a:lstStyle/>
          <a:p>
            <a:r>
              <a:rPr lang="fr-FR" sz="3200" b="1" dirty="0">
                <a:solidFill>
                  <a:srgbClr val="FFFFFF"/>
                </a:solidFill>
                <a:latin typeface="Source Sans Pro Bold"/>
              </a:rPr>
              <a:t>Autres ressources de formation</a:t>
            </a:r>
            <a:endParaRPr lang="fr-FR" dirty="0"/>
          </a:p>
        </p:txBody>
      </p:sp>
    </p:spTree>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a:extLst>
              <a:ext uri="{FF2B5EF4-FFF2-40B4-BE49-F238E27FC236}">
                <a16:creationId xmlns:a16="http://schemas.microsoft.com/office/drawing/2014/main" id="{4DC4AF04-9F9F-E5D8-54F4-44E572B93A96}"/>
              </a:ext>
            </a:extLst>
          </p:cNvPr>
          <p:cNvSpPr>
            <a:spLocks noGrp="1"/>
          </p:cNvSpPr>
          <p:nvPr>
            <p:ph type="body" sz="half" idx="1"/>
          </p:nvPr>
        </p:nvSpPr>
        <p:spPr>
          <a:xfrm>
            <a:off x="365979" y="1921859"/>
            <a:ext cx="11347451" cy="1870076"/>
          </a:xfrm>
        </p:spPr>
        <p:txBody>
          <a:bodyPr lIns="45719" tIns="45720" rIns="45719" bIns="45720" anchor="ctr">
            <a:normAutofit/>
          </a:bodyPr>
          <a:lstStyle/>
          <a:p>
            <a:r>
              <a:rPr lang="fr-FR" sz="4800" b="1" dirty="0"/>
              <a:t>Merci!</a:t>
            </a:r>
          </a:p>
        </p:txBody>
      </p:sp>
    </p:spTree>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idx="1"/>
            <p:custDataLst>
              <p:tags r:id="rId1"/>
            </p:custDataLst>
          </p:nvPr>
        </p:nvSpPr>
        <p:spPr>
          <a:xfrm>
            <a:off x="508883" y="842966"/>
            <a:ext cx="11107973" cy="5206965"/>
          </a:xfrm>
        </p:spPr>
        <p:txBody>
          <a:bodyPr vert="horz" wrap="square" lIns="10125" tIns="0" rIns="10125" bIns="0" numCol="1" rtlCol="0" anchor="t" anchorCtr="0" compatLnSpc="1">
            <a:prstTxWarp prst="textNoShape">
              <a:avLst/>
            </a:prstTxWarp>
            <a:noAutofit/>
          </a:bodyPr>
          <a:lstStyle/>
          <a:p>
            <a:pPr marL="0" indent="0">
              <a:buNone/>
            </a:pPr>
            <a:r>
              <a:rPr lang="fr" sz="1600" b="1" dirty="0">
                <a:cs typeface="Arial"/>
              </a:rPr>
              <a:t>Plateforme d’apprentissage de l’OMS sur la sécurité sanitaire – Supports de formation</a:t>
            </a:r>
          </a:p>
          <a:p>
            <a:pPr marL="0" indent="0">
              <a:buNone/>
            </a:pPr>
            <a:endParaRPr lang="en-US" sz="1600" dirty="0">
              <a:cs typeface="Arial"/>
            </a:endParaRPr>
          </a:p>
          <a:p>
            <a:pPr marL="0" indent="0">
              <a:buNone/>
            </a:pPr>
            <a:r>
              <a:rPr lang="fr" sz="1600" dirty="0">
                <a:cs typeface="Arial"/>
              </a:rPr>
              <a:t>Les présents supports de formation sont la propriété de © l’Organisation mondiale de la Santé (OMS), 2022. Tous droits réservés.</a:t>
            </a:r>
          </a:p>
          <a:p>
            <a:pPr marL="0" indent="0">
              <a:buNone/>
            </a:pPr>
            <a:r>
              <a:rPr lang="fr" sz="1600" dirty="0">
                <a:cs typeface="Arial"/>
              </a:rPr>
              <a:t>Votre utilisation des présents supports est soumise aux conditions d’utilisation de la « </a:t>
            </a:r>
            <a:r>
              <a:rPr lang="fr" sz="1600" u="sng" dirty="0">
                <a:cs typeface="Arial"/>
                <a:hlinkClick r:id="rId3"/>
              </a:rPr>
              <a:t>Plateforme d’apprentissage de l’OMS sur la sécurité sanitaire – Supports de formation</a:t>
            </a:r>
            <a:r>
              <a:rPr lang="fr" sz="1600" dirty="0">
                <a:cs typeface="Arial"/>
              </a:rPr>
              <a:t> », que vous avez acceptées en les téléchargeant, et qui sont disponibles sur la Plateforme d’apprentissage sur la sécurité sanitaire à l’adresse suivante : </a:t>
            </a:r>
            <a:r>
              <a:rPr lang="fr" sz="1600" u="sng" dirty="0">
                <a:cs typeface="Arial"/>
                <a:hlinkClick r:id="rId4"/>
              </a:rPr>
              <a:t>https://extranet.who.int/hslp</a:t>
            </a:r>
            <a:r>
              <a:rPr lang="fr" sz="1600" dirty="0">
                <a:cs typeface="Arial"/>
              </a:rPr>
              <a:t>.  </a:t>
            </a:r>
            <a:endParaRPr lang="en-US" sz="1600" dirty="0"/>
          </a:p>
          <a:p>
            <a:pPr marL="0" indent="0">
              <a:buNone/>
            </a:pPr>
            <a:endParaRPr lang="en-US" sz="1600" dirty="0"/>
          </a:p>
          <a:p>
            <a:pPr marL="0" indent="0">
              <a:buNone/>
            </a:pPr>
            <a:r>
              <a:rPr lang="fr" sz="1600" dirty="0">
                <a:cs typeface="Arial"/>
              </a:rPr>
              <a:t>En cas d’adaptation, de modification, de traduction ou de toute autre révision du contenu de ces documents, vous ne devez pas laisser entendre que l’OMS est affiliée de quelque manière que ce soit à ces modifications, et vous ne devez pas utiliser le nom ni l’emblème de l’OMS dans les documents ainsi modifiés. </a:t>
            </a:r>
            <a:endParaRPr lang="en-US" sz="1600" dirty="0"/>
          </a:p>
          <a:p>
            <a:pPr marL="0" indent="0">
              <a:buNone/>
            </a:pPr>
            <a:endParaRPr lang="en-US" sz="1600" dirty="0"/>
          </a:p>
          <a:p>
            <a:pPr marL="0" indent="0">
              <a:buNone/>
            </a:pPr>
            <a:r>
              <a:rPr lang="fr" sz="1600" dirty="0">
                <a:cs typeface="Times New Roman"/>
              </a:rPr>
              <a:t>Si vous adaptez, modifiez, traduisez ou révisez de toute autre manière que ce soit le contenu de ces documents, vous devez en citer la source en indiquant la mention suivante : « Ces supports de formation sont une version modifiée du Kit de formation avancée pour les équipes d’intervention rapide (disponible à l’adresse suivante : </a:t>
            </a:r>
            <a:r>
              <a:rPr lang="fr" sz="1600" dirty="0">
                <a:cs typeface="Arial"/>
              </a:rPr>
              <a:t>https://extranet.who.int/hslp/</a:t>
            </a:r>
            <a:r>
              <a:rPr lang="fr" sz="1600" dirty="0">
                <a:cs typeface="Times New Roman"/>
              </a:rPr>
              <a:t>), lequel est la propriété de © l’Organisation mondiale de la Santé (OMS) 2022, et sont utilisés avec l’autorisation de l’OMS. L’OMS décline toute responsabilité en cas de modification ou de révision des documents de l’OMS protégés par le droit d’auteur. »  </a:t>
            </a:r>
          </a:p>
          <a:p>
            <a:pPr marL="0" indent="0">
              <a:buNone/>
            </a:pPr>
            <a:endParaRPr lang="fr" sz="1600" dirty="0">
              <a:cs typeface="Times New Roman"/>
            </a:endParaRPr>
          </a:p>
          <a:p>
            <a:pPr marL="0" indent="0">
              <a:buNone/>
            </a:pPr>
            <a:r>
              <a:rPr lang="fr" sz="1600" dirty="0">
                <a:cs typeface="Arial"/>
              </a:rPr>
              <a:t>En outre, nous vous invitons à informer l’OMS de toute modification de ces documents utilisés à des fins publiques, d’archivage ou de formation continue, en envoyant un courrier électronique à l’adresse suivante : </a:t>
            </a:r>
            <a:r>
              <a:rPr lang="fr" sz="1600" u="sng" dirty="0">
                <a:solidFill>
                  <a:srgbClr val="0563C1"/>
                </a:solidFill>
                <a:cs typeface="Arial"/>
                <a:hlinkClick r:id="rId5"/>
              </a:rPr>
              <a:t>ihrhrt@who.int</a:t>
            </a:r>
            <a:r>
              <a:rPr lang="fr" sz="1600" dirty="0">
                <a:cs typeface="Arial"/>
              </a:rPr>
              <a:t>.</a:t>
            </a:r>
            <a:endParaRPr lang="en-US" sz="1600" dirty="0">
              <a:cs typeface="Arial"/>
            </a:endParaRPr>
          </a:p>
          <a:p>
            <a:pPr rtl="0"/>
            <a:endParaRPr lang="en-US" sz="1400" dirty="0"/>
          </a:p>
        </p:txBody>
      </p:sp>
    </p:spTree>
    <p:extLst>
      <p:ext uri="{BB962C8B-B14F-4D97-AF65-F5344CB8AC3E}">
        <p14:creationId xmlns:p14="http://schemas.microsoft.com/office/powerpoint/2010/main" val="3756165772"/>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9" name="Google Shape;308;p8"/>
          <p:cNvSpPr txBox="1">
            <a:spLocks noGrp="1"/>
          </p:cNvSpPr>
          <p:nvPr>
            <p:ph type="body" idx="1"/>
          </p:nvPr>
        </p:nvSpPr>
        <p:spPr>
          <a:prstGeom prst="rect">
            <a:avLst/>
          </a:prstGeom>
        </p:spPr>
        <p:txBody>
          <a:bodyPr lIns="0" tIns="0" rIns="0" bIns="0" anchor="t">
            <a:normAutofit/>
          </a:bodyPr>
          <a:lstStyle/>
          <a:p>
            <a:pPr marL="0" indent="0" algn="just">
              <a:buNone/>
              <a:defRPr>
                <a:solidFill>
                  <a:srgbClr val="FF0000"/>
                </a:solidFill>
              </a:defRPr>
            </a:pPr>
            <a:endParaRPr dirty="0"/>
          </a:p>
          <a:p>
            <a:pPr marL="0" indent="0" algn="just">
              <a:spcBef>
                <a:spcPts val="225"/>
              </a:spcBef>
              <a:buNone/>
              <a:defRPr>
                <a:solidFill>
                  <a:srgbClr val="FF0000"/>
                </a:solidFill>
              </a:defRPr>
            </a:pPr>
            <a:r>
              <a:rPr lang="fr-FR" dirty="0">
                <a:cs typeface="Segoe UI"/>
              </a:rPr>
              <a:t>Veillez à prendre connaissance du contenu de cette présentation afin de décider si vous devez ou non l’utiliser dans son intégralité, selon votre contexte, les besoins d’apprentissage ciblés dans ce domaine spécifique, et le temps alloué à la présentation.</a:t>
            </a:r>
            <a:r>
              <a:rPr lang="en-US" dirty="0">
                <a:cs typeface="Segoe UI"/>
              </a:rPr>
              <a:t> </a:t>
            </a:r>
          </a:p>
          <a:p>
            <a:pPr marL="0" indent="0" algn="just">
              <a:spcBef>
                <a:spcPts val="225"/>
              </a:spcBef>
              <a:buNone/>
              <a:defRPr>
                <a:solidFill>
                  <a:srgbClr val="FF0000"/>
                </a:solidFill>
              </a:defRPr>
            </a:pPr>
            <a:r>
              <a:rPr lang="fr-FR" dirty="0">
                <a:cs typeface="Segoe UI"/>
              </a:rPr>
              <a:t>Recommandation : pour une durée de 30 minutes, ne pas dépasser 15 à 20 diapositives (30 à 40 pour une durée de 60 minutes). </a:t>
            </a:r>
            <a:r>
              <a:rPr lang="en-US" dirty="0">
                <a:cs typeface="Segoe UI"/>
              </a:rPr>
              <a:t> </a:t>
            </a:r>
          </a:p>
          <a:p>
            <a:pPr marL="0" indent="0" algn="just">
              <a:spcBef>
                <a:spcPts val="225"/>
              </a:spcBef>
              <a:buNone/>
              <a:defRPr>
                <a:solidFill>
                  <a:srgbClr val="FF0000"/>
                </a:solidFill>
              </a:defRPr>
            </a:pPr>
            <a:endParaRPr lang="en-US" dirty="0">
              <a:cs typeface="Segoe UI"/>
            </a:endParaRPr>
          </a:p>
          <a:p>
            <a:pPr marL="0" indent="0" algn="just">
              <a:spcBef>
                <a:spcPts val="225"/>
              </a:spcBef>
              <a:buNone/>
              <a:defRPr>
                <a:solidFill>
                  <a:srgbClr val="FF0000"/>
                </a:solidFill>
              </a:defRPr>
            </a:pPr>
            <a:r>
              <a:rPr lang="fr-FR" dirty="0">
                <a:cs typeface="Segoe UI"/>
              </a:rPr>
              <a:t>Cette présentation peut inclure des diapositives supplémentaires contenant des remarques à l’intention des animateurs : vous pourrez compléter et/ou personnaliser le contenu de ces diapositives en utilisant des informations adaptées à votre pays.</a:t>
            </a:r>
          </a:p>
        </p:txBody>
      </p:sp>
      <p:sp>
        <p:nvSpPr>
          <p:cNvPr id="4" name="Title 1">
            <a:extLst>
              <a:ext uri="{FF2B5EF4-FFF2-40B4-BE49-F238E27FC236}">
                <a16:creationId xmlns:a16="http://schemas.microsoft.com/office/drawing/2014/main" id="{C34AC035-6CA9-7E70-FB07-0C33484815A0}"/>
              </a:ext>
            </a:extLst>
          </p:cNvPr>
          <p:cNvSpPr txBox="1">
            <a:spLocks noGrp="1"/>
          </p:cNvSpPr>
          <p:nvPr>
            <p:ph type="title" idx="4294967295"/>
          </p:nvPr>
        </p:nvSpPr>
        <p:spPr>
          <a:xfrm>
            <a:off x="388936" y="401638"/>
            <a:ext cx="3263900" cy="1184275"/>
          </a:xfrm>
          <a:prstGeom prst="rect">
            <a:avLst/>
          </a:prstGeom>
        </p:spPr>
        <p:txBody>
          <a:bodyPr lIns="45719" tIns="45720" rIns="45719" bIns="45720" anchor="ctr">
            <a:normAutofit/>
          </a:bodyPr>
          <a:lstStyle/>
          <a:p>
            <a:r>
              <a:rPr sz="3200" b="1" dirty="0"/>
              <a:t>Notes </a:t>
            </a:r>
            <a:r>
              <a:rPr lang="fr-FR" sz="3200" b="1" dirty="0"/>
              <a:t>aux</a:t>
            </a:r>
            <a:r>
              <a:rPr sz="3200" b="1" dirty="0"/>
              <a:t> </a:t>
            </a:r>
            <a:r>
              <a:rPr lang="fr-FR" sz="3200" b="1" dirty="0"/>
              <a:t>facilitateurs</a:t>
            </a:r>
            <a:r>
              <a:rPr sz="3200" b="1" dirty="0"/>
              <a:t>:</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 name="Content Placeholder 2"/>
          <p:cNvSpPr txBox="1">
            <a:spLocks noGrp="1"/>
          </p:cNvSpPr>
          <p:nvPr>
            <p:ph type="body" idx="1"/>
          </p:nvPr>
        </p:nvSpPr>
        <p:spPr>
          <a:prstGeom prst="rect">
            <a:avLst/>
          </a:prstGeom>
        </p:spPr>
        <p:txBody>
          <a:bodyPr lIns="45719" tIns="45720" rIns="45719" bIns="45720" anchor="ctr">
            <a:normAutofit/>
          </a:bodyPr>
          <a:lstStyle/>
          <a:p>
            <a:pPr marL="0" indent="0">
              <a:spcBef>
                <a:spcPts val="1200"/>
              </a:spcBef>
              <a:buNone/>
            </a:pPr>
            <a:r>
              <a:rPr lang="fr-FR" b="1">
                <a:solidFill>
                  <a:schemeClr val="tx1"/>
                </a:solidFill>
              </a:rPr>
              <a:t>À la fin de cette session, vous serez en mesure :</a:t>
            </a:r>
          </a:p>
          <a:p>
            <a:pPr>
              <a:spcBef>
                <a:spcPts val="1200"/>
              </a:spcBef>
            </a:pPr>
            <a:endParaRPr lang="fr-FR" sz="2800" b="1">
              <a:solidFill>
                <a:srgbClr val="C00000"/>
              </a:solidFill>
            </a:endParaRPr>
          </a:p>
          <a:p>
            <a:pPr marL="254000" indent="-254000">
              <a:buClr>
                <a:srgbClr val="65A000"/>
              </a:buClr>
              <a:buSzPct val="100000"/>
              <a:buFont typeface="Arial"/>
              <a:buChar char="•"/>
            </a:pPr>
            <a:r>
              <a:rPr lang="fr-FR">
                <a:ea typeface="+mn-lt"/>
                <a:cs typeface="+mn-lt"/>
              </a:rPr>
              <a:t>D’identifier des stratégies pour un engagement communautaire efficace dans un contexte de flambée épidémique</a:t>
            </a:r>
          </a:p>
          <a:p>
            <a:pPr marL="254000" indent="-254000">
              <a:buClr>
                <a:srgbClr val="65A000"/>
              </a:buClr>
              <a:buSzPct val="100000"/>
              <a:buFont typeface="Arial"/>
              <a:buChar char="•"/>
            </a:pPr>
            <a:r>
              <a:rPr lang="fr-FR">
                <a:ea typeface="+mn-lt"/>
                <a:cs typeface="+mn-lt"/>
              </a:rPr>
              <a:t>D’utiliser des approches appropriées pour un engagement communautaire efficace dans u contexte de flambée épidémique </a:t>
            </a:r>
          </a:p>
          <a:p>
            <a:pPr marL="254000" indent="-254000">
              <a:buClr>
                <a:srgbClr val="65A000"/>
              </a:buClr>
              <a:buSzPct val="100000"/>
              <a:buFont typeface="Arial"/>
              <a:buChar char="•"/>
            </a:pPr>
            <a:r>
              <a:rPr lang="fr-FR">
                <a:ea typeface="+mn-lt"/>
                <a:cs typeface="+mn-lt"/>
              </a:rPr>
              <a:t>De déterminer les outils appropriés pour communiquer sur les risques dans un contexte de flambée épidémique</a:t>
            </a:r>
          </a:p>
          <a:p>
            <a:pPr marL="254000" indent="-254000">
              <a:buClr>
                <a:srgbClr val="65A000"/>
              </a:buClr>
              <a:buSzPct val="100000"/>
              <a:buFont typeface="Arial"/>
              <a:buChar char="•"/>
            </a:pPr>
            <a:r>
              <a:rPr lang="fr-FR">
                <a:ea typeface="+mn-lt"/>
                <a:cs typeface="+mn-lt"/>
              </a:rPr>
              <a:t>De lister les messages clés pour une campagne de communication sur les risques dans le contexte de la COVID-19</a:t>
            </a:r>
          </a:p>
        </p:txBody>
      </p:sp>
      <p:sp>
        <p:nvSpPr>
          <p:cNvPr id="4" name="Google Shape;307;p8">
            <a:extLst>
              <a:ext uri="{FF2B5EF4-FFF2-40B4-BE49-F238E27FC236}">
                <a16:creationId xmlns:a16="http://schemas.microsoft.com/office/drawing/2014/main" id="{AC76EE5B-349D-B8E8-4621-F9C94E15F364}"/>
              </a:ext>
            </a:extLst>
          </p:cNvPr>
          <p:cNvSpPr txBox="1">
            <a:spLocks noGrp="1"/>
          </p:cNvSpPr>
          <p:nvPr>
            <p:ph type="title" idx="4294967295"/>
          </p:nvPr>
        </p:nvSpPr>
        <p:spPr>
          <a:xfrm>
            <a:off x="388936" y="596185"/>
            <a:ext cx="3263900" cy="839787"/>
          </a:xfrm>
          <a:prstGeom prst="rect">
            <a:avLst/>
          </a:prstGeom>
        </p:spPr>
        <p:txBody>
          <a:bodyPr lIns="0" tIns="0" rIns="0" bIns="0" anchor="b">
            <a:noAutofit/>
          </a:bodyPr>
          <a:lstStyle/>
          <a:p>
            <a:r>
              <a:rPr lang="fr-FR" sz="3200" b="1"/>
              <a:t>Objectifs d'apprentissage</a:t>
            </a: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 name="Content Placeholder 2"/>
          <p:cNvSpPr txBox="1">
            <a:spLocks noGrp="1"/>
          </p:cNvSpPr>
          <p:nvPr>
            <p:ph type="body" idx="1"/>
          </p:nvPr>
        </p:nvSpPr>
        <p:spPr>
          <a:prstGeom prst="rect">
            <a:avLst/>
          </a:prstGeom>
        </p:spPr>
        <p:txBody>
          <a:bodyPr lIns="45719" tIns="45720" rIns="45719" bIns="45720" anchor="ctr">
            <a:normAutofit/>
          </a:bodyPr>
          <a:lstStyle/>
          <a:p>
            <a:pPr marL="0" indent="0">
              <a:buClr>
                <a:srgbClr val="65A000"/>
              </a:buClr>
              <a:buSzPct val="100000"/>
              <a:buNone/>
            </a:pPr>
            <a:r>
              <a:rPr lang="fr-FR" dirty="0">
                <a:ea typeface="+mn-lt"/>
                <a:cs typeface="+mn-lt"/>
              </a:rPr>
              <a:t>Les participants travailleront en sous-groupes de 6-8 personnes.</a:t>
            </a:r>
          </a:p>
          <a:p>
            <a:pPr marL="0" indent="0">
              <a:buClr>
                <a:srgbClr val="65A000"/>
              </a:buClr>
              <a:buSzPct val="100000"/>
              <a:buNone/>
            </a:pPr>
            <a:endParaRPr lang="fr-FR" dirty="0">
              <a:ea typeface="+mn-lt"/>
              <a:cs typeface="+mn-lt"/>
            </a:endParaRPr>
          </a:p>
          <a:p>
            <a:pPr marL="0" indent="0">
              <a:buClr>
                <a:srgbClr val="65A000"/>
              </a:buClr>
              <a:buSzPct val="100000"/>
              <a:buNone/>
            </a:pPr>
            <a:r>
              <a:rPr lang="fr-FR" b="1" dirty="0">
                <a:ea typeface="+mn-lt"/>
                <a:cs typeface="+mn-lt"/>
              </a:rPr>
              <a:t>Etape 1, 3 questions (30’)</a:t>
            </a:r>
          </a:p>
          <a:p>
            <a:pPr marL="254000" indent="-254000">
              <a:buClr>
                <a:srgbClr val="65A000"/>
              </a:buClr>
              <a:buSzPct val="100000"/>
              <a:buFont typeface="Arial"/>
              <a:buChar char="•"/>
            </a:pPr>
            <a:r>
              <a:rPr lang="fr-FR" dirty="0">
                <a:ea typeface="+mn-lt"/>
                <a:cs typeface="+mn-lt"/>
              </a:rPr>
              <a:t>15’ de discussion</a:t>
            </a:r>
          </a:p>
          <a:p>
            <a:pPr marL="254000" indent="-254000">
              <a:buClr>
                <a:srgbClr val="65A000"/>
              </a:buClr>
            </a:pPr>
            <a:r>
              <a:rPr lang="fr-FR" dirty="0">
                <a:ea typeface="+mn-lt"/>
                <a:cs typeface="+mn-lt"/>
              </a:rPr>
              <a:t>15’ de présentation , discussion et débriefing</a:t>
            </a:r>
          </a:p>
          <a:p>
            <a:pPr marL="254000" indent="-254000">
              <a:buClr>
                <a:srgbClr val="65A000"/>
              </a:buClr>
              <a:buSzPct val="100000"/>
              <a:buFont typeface="Arial"/>
              <a:buChar char="•"/>
            </a:pPr>
            <a:endParaRPr lang="fr-FR" dirty="0">
              <a:ea typeface="+mn-lt"/>
              <a:cs typeface="+mn-lt"/>
            </a:endParaRPr>
          </a:p>
          <a:p>
            <a:pPr marL="254000" indent="-254000">
              <a:buClr>
                <a:srgbClr val="65A000"/>
              </a:buClr>
              <a:buSzPct val="100000"/>
              <a:buFont typeface="Arial"/>
              <a:buChar char="•"/>
            </a:pPr>
            <a:endParaRPr lang="fr-FR" dirty="0">
              <a:ea typeface="+mn-lt"/>
              <a:cs typeface="+mn-lt"/>
            </a:endParaRPr>
          </a:p>
          <a:p>
            <a:pPr marL="0" indent="0">
              <a:buClr>
                <a:srgbClr val="65A000"/>
              </a:buClr>
              <a:buSzPct val="100000"/>
              <a:buNone/>
            </a:pPr>
            <a:r>
              <a:rPr lang="fr-FR" b="1" dirty="0">
                <a:ea typeface="+mn-lt"/>
                <a:cs typeface="+mn-lt"/>
              </a:rPr>
              <a:t>Etape 2, 2 questions (20’)</a:t>
            </a:r>
          </a:p>
          <a:p>
            <a:pPr marL="254000" indent="-254000">
              <a:buClr>
                <a:srgbClr val="65A000"/>
              </a:buClr>
            </a:pPr>
            <a:r>
              <a:rPr lang="fr-FR" dirty="0">
                <a:ea typeface="+mn-lt"/>
                <a:cs typeface="+mn-lt"/>
              </a:rPr>
              <a:t>10’ de discussion</a:t>
            </a:r>
          </a:p>
          <a:p>
            <a:pPr marL="254000" indent="-254000">
              <a:buClr>
                <a:srgbClr val="65A000"/>
              </a:buClr>
            </a:pPr>
            <a:r>
              <a:rPr lang="fr-FR" dirty="0">
                <a:ea typeface="+mn-lt"/>
                <a:cs typeface="+mn-lt"/>
              </a:rPr>
              <a:t>10’ de présentation , discussion et débriefing</a:t>
            </a:r>
          </a:p>
          <a:p>
            <a:pPr marL="254000" indent="-254000">
              <a:buClr>
                <a:srgbClr val="65A000"/>
              </a:buClr>
            </a:pPr>
            <a:endParaRPr lang="fr-FR" dirty="0">
              <a:ea typeface="+mn-lt"/>
              <a:cs typeface="+mn-lt"/>
            </a:endParaRPr>
          </a:p>
          <a:p>
            <a:pPr marL="0" indent="0">
              <a:buClr>
                <a:srgbClr val="65A000"/>
              </a:buClr>
              <a:buNone/>
            </a:pPr>
            <a:r>
              <a:rPr lang="fr-FR" b="1" dirty="0">
                <a:ea typeface="+mn-lt"/>
                <a:cs typeface="+mn-lt"/>
              </a:rPr>
              <a:t>Conclusion et </a:t>
            </a:r>
            <a:r>
              <a:rPr lang="fr-FR" b="1">
                <a:ea typeface="+mn-lt"/>
                <a:cs typeface="+mn-lt"/>
              </a:rPr>
              <a:t>messages clé (10’)</a:t>
            </a:r>
            <a:endParaRPr lang="fr-FR" b="1" dirty="0">
              <a:ea typeface="+mn-lt"/>
              <a:cs typeface="+mn-lt"/>
            </a:endParaRPr>
          </a:p>
          <a:p>
            <a:pPr marL="254000" indent="-254000">
              <a:buClr>
                <a:srgbClr val="65A000"/>
              </a:buClr>
            </a:pPr>
            <a:r>
              <a:rPr lang="fr-FR" dirty="0">
                <a:ea typeface="+mn-lt"/>
                <a:cs typeface="+mn-lt"/>
              </a:rPr>
              <a:t>10’</a:t>
            </a:r>
          </a:p>
        </p:txBody>
      </p:sp>
      <p:sp>
        <p:nvSpPr>
          <p:cNvPr id="4" name="Google Shape;307;p8">
            <a:extLst>
              <a:ext uri="{FF2B5EF4-FFF2-40B4-BE49-F238E27FC236}">
                <a16:creationId xmlns:a16="http://schemas.microsoft.com/office/drawing/2014/main" id="{AC76EE5B-349D-B8E8-4621-F9C94E15F364}"/>
              </a:ext>
            </a:extLst>
          </p:cNvPr>
          <p:cNvSpPr txBox="1">
            <a:spLocks noGrp="1"/>
          </p:cNvSpPr>
          <p:nvPr>
            <p:ph type="title" idx="4294967295"/>
          </p:nvPr>
        </p:nvSpPr>
        <p:spPr>
          <a:xfrm>
            <a:off x="388936" y="596185"/>
            <a:ext cx="3263900" cy="839787"/>
          </a:xfrm>
          <a:prstGeom prst="rect">
            <a:avLst/>
          </a:prstGeom>
        </p:spPr>
        <p:txBody>
          <a:bodyPr lIns="0" tIns="0" rIns="0" bIns="0" anchor="b">
            <a:noAutofit/>
          </a:bodyPr>
          <a:lstStyle/>
          <a:p>
            <a:r>
              <a:rPr lang="fr-FR" sz="3200" b="1" dirty="0"/>
              <a:t>Consignes</a:t>
            </a:r>
          </a:p>
        </p:txBody>
      </p:sp>
    </p:spTree>
    <p:extLst>
      <p:ext uri="{BB962C8B-B14F-4D97-AF65-F5344CB8AC3E}">
        <p14:creationId xmlns:p14="http://schemas.microsoft.com/office/powerpoint/2010/main" val="3063037008"/>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9" name="Content Placeholder 2"/>
          <p:cNvSpPr txBox="1">
            <a:spLocks noGrp="1"/>
          </p:cNvSpPr>
          <p:nvPr>
            <p:ph type="body" idx="1"/>
          </p:nvPr>
        </p:nvSpPr>
        <p:spPr>
          <a:prstGeom prst="rect">
            <a:avLst/>
          </a:prstGeom>
        </p:spPr>
        <p:txBody>
          <a:bodyPr lIns="45719" tIns="45720" rIns="45719" bIns="45720" anchor="ctr">
            <a:normAutofit/>
          </a:bodyPr>
          <a:lstStyle/>
          <a:p>
            <a:pPr marL="514350" indent="-514350">
              <a:spcBef>
                <a:spcPts val="1200"/>
              </a:spcBef>
              <a:buClr>
                <a:schemeClr val="accent3"/>
              </a:buClr>
              <a:buSzPct val="100000"/>
              <a:buAutoNum type="arabicPeriod"/>
            </a:pPr>
            <a:r>
              <a:rPr lang="fr-FR" dirty="0"/>
              <a:t>Scénario</a:t>
            </a:r>
            <a:endParaRPr dirty="0"/>
          </a:p>
          <a:p>
            <a:pPr marL="514350" indent="-514350">
              <a:spcBef>
                <a:spcPts val="1200"/>
              </a:spcBef>
              <a:buClr>
                <a:schemeClr val="accent3"/>
              </a:buClr>
              <a:buSzPct val="100000"/>
              <a:buAutoNum type="arabicPeriod"/>
            </a:pPr>
            <a:r>
              <a:rPr lang="fr-FR" dirty="0"/>
              <a:t>Messages clés</a:t>
            </a:r>
            <a:endParaRPr dirty="0"/>
          </a:p>
          <a:p>
            <a:pPr marL="514350" indent="-514350">
              <a:spcBef>
                <a:spcPts val="1200"/>
              </a:spcBef>
              <a:buClr>
                <a:schemeClr val="accent3"/>
              </a:buClr>
              <a:buSzPct val="100000"/>
              <a:buAutoNum type="arabicPeriod"/>
            </a:pPr>
            <a:r>
              <a:rPr lang="fr-FR" dirty="0"/>
              <a:t>Références</a:t>
            </a:r>
            <a:r>
              <a:rPr dirty="0"/>
              <a:t> </a:t>
            </a:r>
            <a:r>
              <a:rPr lang="fr-FR" dirty="0"/>
              <a:t>et lignes directrices</a:t>
            </a:r>
            <a:endParaRPr dirty="0"/>
          </a:p>
          <a:p>
            <a:pPr marL="514350" indent="-514350">
              <a:spcBef>
                <a:spcPts val="1200"/>
              </a:spcBef>
              <a:buClr>
                <a:schemeClr val="accent3"/>
              </a:buClr>
              <a:buSzPct val="100000"/>
              <a:buAutoNum type="arabicPeriod"/>
            </a:pPr>
            <a:r>
              <a:rPr lang="fr-FR" dirty="0"/>
              <a:t>Autres</a:t>
            </a:r>
            <a:r>
              <a:rPr dirty="0"/>
              <a:t> </a:t>
            </a:r>
            <a:r>
              <a:rPr lang="fr-FR" dirty="0"/>
              <a:t>ressources de formation</a:t>
            </a:r>
            <a:endParaRPr dirty="0"/>
          </a:p>
        </p:txBody>
      </p:sp>
      <p:sp>
        <p:nvSpPr>
          <p:cNvPr id="4" name="Google Shape;307;p8">
            <a:extLst>
              <a:ext uri="{FF2B5EF4-FFF2-40B4-BE49-F238E27FC236}">
                <a16:creationId xmlns:a16="http://schemas.microsoft.com/office/drawing/2014/main" id="{CDDCB738-B944-6C3C-3C17-15E771407492}"/>
              </a:ext>
            </a:extLst>
          </p:cNvPr>
          <p:cNvSpPr txBox="1">
            <a:spLocks noGrp="1"/>
          </p:cNvSpPr>
          <p:nvPr>
            <p:ph type="title" idx="4294967295"/>
          </p:nvPr>
        </p:nvSpPr>
        <p:spPr>
          <a:xfrm>
            <a:off x="444595" y="590481"/>
            <a:ext cx="3263900" cy="839787"/>
          </a:xfrm>
          <a:prstGeom prst="rect">
            <a:avLst/>
          </a:prstGeom>
        </p:spPr>
        <p:txBody>
          <a:bodyPr lIns="0" tIns="0" rIns="0" bIns="0" anchor="b">
            <a:normAutofit/>
          </a:bodyPr>
          <a:lstStyle/>
          <a:p>
            <a:r>
              <a:rPr lang="hu-HU" sz="3200" b="1" dirty="0"/>
              <a:t>Sommaire</a:t>
            </a:r>
            <a:endParaRPr sz="3200" b="1" dirty="0"/>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2" name="Text Placeholder 4"/>
          <p:cNvSpPr txBox="1">
            <a:spLocks noGrp="1"/>
          </p:cNvSpPr>
          <p:nvPr>
            <p:ph type="body" sz="half" idx="1"/>
          </p:nvPr>
        </p:nvSpPr>
        <p:spPr>
          <a:xfrm>
            <a:off x="422274" y="2032985"/>
            <a:ext cx="11347453" cy="1788231"/>
          </a:xfrm>
          <a:prstGeom prst="rect">
            <a:avLst/>
          </a:prstGeom>
        </p:spPr>
        <p:txBody>
          <a:bodyPr lIns="45719" tIns="45720" rIns="45719" bIns="45720" anchor="ctr">
            <a:normAutofit/>
          </a:bodyPr>
          <a:lstStyle>
            <a:lvl1pPr>
              <a:defRPr sz="3200"/>
            </a:lvl1pPr>
          </a:lstStyle>
          <a:p>
            <a:r>
              <a:rPr sz="3600" b="1" dirty="0"/>
              <a:t>1. </a:t>
            </a:r>
            <a:r>
              <a:rPr lang="fr-FR" sz="3600" b="1" dirty="0"/>
              <a:t>Scénario</a:t>
            </a:r>
            <a:endParaRPr sz="3600" b="1" dirty="0"/>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5" name="Content Placeholder 2"/>
          <p:cNvSpPr txBox="1">
            <a:spLocks noGrp="1"/>
          </p:cNvSpPr>
          <p:nvPr>
            <p:ph type="body" idx="1"/>
          </p:nvPr>
        </p:nvSpPr>
        <p:spPr>
          <a:xfrm>
            <a:off x="860229" y="1485540"/>
            <a:ext cx="6065358" cy="4654071"/>
          </a:xfrm>
          <a:prstGeom prst="rect">
            <a:avLst/>
          </a:prstGeom>
        </p:spPr>
        <p:txBody>
          <a:bodyPr lIns="45719" tIns="45720" rIns="45719" bIns="45720" anchor="t">
            <a:noAutofit/>
          </a:bodyPr>
          <a:lstStyle/>
          <a:p>
            <a:pPr marL="0" indent="0">
              <a:buNone/>
            </a:pPr>
            <a:r>
              <a:rPr lang="fr-FR" dirty="0">
                <a:solidFill>
                  <a:schemeClr val="tx1"/>
                </a:solidFill>
                <a:ea typeface="+mn-lt"/>
                <a:cs typeface="+mn-lt"/>
              </a:rPr>
              <a:t>Dans la ville de Green City, un étudiant de 14 ans a été testé positif au COVID-19 le 5 juillet 2020. Au cours des 5 derniers jours, il a présenté des symptômes tels qu'une légère toux, des maux de gorge et une légère fatigue. </a:t>
            </a:r>
          </a:p>
          <a:p>
            <a:pPr marL="0" indent="0">
              <a:buNone/>
            </a:pPr>
            <a:endParaRPr lang="fr-FR" dirty="0">
              <a:solidFill>
                <a:schemeClr val="tx1"/>
              </a:solidFill>
            </a:endParaRPr>
          </a:p>
          <a:p>
            <a:pPr marL="0" indent="0">
              <a:buNone/>
            </a:pPr>
            <a:r>
              <a:rPr lang="fr-FR" dirty="0">
                <a:solidFill>
                  <a:schemeClr val="tx1"/>
                </a:solidFill>
                <a:ea typeface="+mn-lt"/>
                <a:cs typeface="+mn-lt"/>
              </a:rPr>
              <a:t>Pendant cette période, il a été à l'école, par le transport en bus. Il y a environ 1200 élèves et 300 professeurs dans son école. Sa mère l'a emmené à l'hôpital Prince où il a été testé positif.</a:t>
            </a:r>
          </a:p>
        </p:txBody>
      </p:sp>
      <p:sp>
        <p:nvSpPr>
          <p:cNvPr id="2" name="Title 1">
            <a:extLst>
              <a:ext uri="{FF2B5EF4-FFF2-40B4-BE49-F238E27FC236}">
                <a16:creationId xmlns:a16="http://schemas.microsoft.com/office/drawing/2014/main" id="{6E0624E9-9AD9-4ECD-16D8-BD6C5AE860B0}"/>
              </a:ext>
            </a:extLst>
          </p:cNvPr>
          <p:cNvSpPr txBox="1">
            <a:spLocks noGrp="1"/>
          </p:cNvSpPr>
          <p:nvPr>
            <p:ph type="title" idx="4294967295"/>
          </p:nvPr>
        </p:nvSpPr>
        <p:spPr>
          <a:xfrm>
            <a:off x="71562" y="0"/>
            <a:ext cx="8942388" cy="646113"/>
          </a:xfrm>
          <a:prstGeom prst="rect">
            <a:avLst/>
          </a:prstGeom>
        </p:spPr>
        <p:txBody>
          <a:bodyPr lIns="45719" tIns="45720" rIns="45719" bIns="45720" anchor="ctr">
            <a:normAutofit/>
          </a:bodyPr>
          <a:lstStyle/>
          <a:p>
            <a:r>
              <a:rPr lang="fr-FR" sz="3200" b="1"/>
              <a:t>Scénario- Etape 1</a:t>
            </a:r>
          </a:p>
        </p:txBody>
      </p:sp>
      <p:pic>
        <p:nvPicPr>
          <p:cNvPr id="306" name="Picture 2" descr="Picture 2"/>
          <p:cNvPicPr>
            <a:picLocks noChangeAspect="1"/>
          </p:cNvPicPr>
          <p:nvPr/>
        </p:nvPicPr>
        <p:blipFill>
          <a:blip r:embed="rId2"/>
          <a:srcRect b="8439"/>
          <a:stretch>
            <a:fillRect/>
          </a:stretch>
        </p:blipFill>
        <p:spPr>
          <a:xfrm>
            <a:off x="7345019" y="2068392"/>
            <a:ext cx="4494473" cy="3031375"/>
          </a:xfrm>
          <a:prstGeom prst="rect">
            <a:avLst/>
          </a:prstGeom>
          <a:ln w="12700">
            <a:miter lim="400000"/>
          </a:ln>
        </p:spPr>
      </p:pic>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1" name="Espace réservé du contenu 2"/>
          <p:cNvSpPr txBox="1">
            <a:spLocks noGrp="1"/>
          </p:cNvSpPr>
          <p:nvPr>
            <p:ph type="body" idx="1"/>
          </p:nvPr>
        </p:nvSpPr>
        <p:spPr>
          <a:xfrm>
            <a:off x="4273549" y="1320040"/>
            <a:ext cx="7529515" cy="4524168"/>
          </a:xfrm>
          <a:prstGeom prst="rect">
            <a:avLst/>
          </a:prstGeom>
        </p:spPr>
        <p:txBody>
          <a:bodyPr lIns="45719" tIns="45720" rIns="45719" bIns="45720" anchor="ctr">
            <a:normAutofit/>
          </a:bodyPr>
          <a:lstStyle/>
          <a:p>
            <a:pPr marL="0" indent="0">
              <a:buNone/>
            </a:pPr>
            <a:r>
              <a:rPr lang="fr-FR" dirty="0">
                <a:solidFill>
                  <a:srgbClr val="65A000"/>
                </a:solidFill>
              </a:rPr>
              <a:t>Q1.</a:t>
            </a:r>
            <a:r>
              <a:rPr lang="fr-FR" dirty="0">
                <a:ea typeface="+mn-lt"/>
                <a:cs typeface="+mn-lt"/>
              </a:rPr>
              <a:t> Quelles sont les 3 grandes stratégies  d’engagement Communautaire que vous devez mettre en place à ce stade ? </a:t>
            </a:r>
            <a:endParaRPr lang="fr-FR" dirty="0"/>
          </a:p>
          <a:p>
            <a:endParaRPr lang="fr-FR" dirty="0"/>
          </a:p>
          <a:p>
            <a:pPr marL="0" indent="0">
              <a:buNone/>
            </a:pPr>
            <a:r>
              <a:rPr lang="fr-FR" dirty="0">
                <a:solidFill>
                  <a:srgbClr val="65A000"/>
                </a:solidFill>
              </a:rPr>
              <a:t>Q2.</a:t>
            </a:r>
            <a:r>
              <a:rPr lang="fr-FR" dirty="0">
                <a:ea typeface="+mn-lt"/>
                <a:cs typeface="+mn-lt"/>
              </a:rPr>
              <a:t> Pensez-vous que l'école et la compagnie de transport sont les seules concernées par la mise en œuvre de l'engagement communautaire ? </a:t>
            </a:r>
          </a:p>
          <a:p>
            <a:pPr>
              <a:buFont typeface="Wingdings" panose="05000000000000000000" pitchFamily="2" charset="2"/>
              <a:buChar char="q"/>
            </a:pPr>
            <a:r>
              <a:rPr lang="fr-FR" dirty="0">
                <a:ea typeface="+mn-lt"/>
                <a:cs typeface="+mn-lt"/>
              </a:rPr>
              <a:t>Oui</a:t>
            </a:r>
          </a:p>
          <a:p>
            <a:pPr>
              <a:buFont typeface="Wingdings" panose="05000000000000000000" pitchFamily="2" charset="2"/>
              <a:buChar char="q"/>
            </a:pPr>
            <a:r>
              <a:rPr lang="fr-FR" dirty="0">
                <a:ea typeface="+mn-lt"/>
                <a:cs typeface="+mn-lt"/>
              </a:rPr>
              <a:t>Non</a:t>
            </a:r>
            <a:endParaRPr lang="fr-FR" dirty="0"/>
          </a:p>
          <a:p>
            <a:endParaRPr lang="fr-FR" dirty="0"/>
          </a:p>
          <a:p>
            <a:pPr marL="0" indent="0">
              <a:spcBef>
                <a:spcPts val="0"/>
              </a:spcBef>
              <a:buNone/>
            </a:pPr>
            <a:r>
              <a:rPr lang="fr-FR" dirty="0">
                <a:solidFill>
                  <a:srgbClr val="65A000"/>
                </a:solidFill>
              </a:rPr>
              <a:t>Q3. </a:t>
            </a:r>
            <a:r>
              <a:rPr lang="fr-FR" dirty="0">
                <a:ea typeface="+mn-lt"/>
                <a:cs typeface="+mn-lt"/>
              </a:rPr>
              <a:t>Quels outils de communication utiliser pour informer les élèves et leurs enseignants sur le Coronavirus et le COVID-19 ?</a:t>
            </a:r>
          </a:p>
          <a:p>
            <a:pPr>
              <a:spcBef>
                <a:spcPts val="0"/>
              </a:spcBef>
            </a:pPr>
            <a:endParaRPr dirty="0"/>
          </a:p>
        </p:txBody>
      </p:sp>
      <p:sp>
        <p:nvSpPr>
          <p:cNvPr id="2" name="Google Shape;307;p8">
            <a:extLst>
              <a:ext uri="{FF2B5EF4-FFF2-40B4-BE49-F238E27FC236}">
                <a16:creationId xmlns:a16="http://schemas.microsoft.com/office/drawing/2014/main" id="{9F99D2FF-075E-7AEC-D8CC-01CF247080C7}"/>
              </a:ext>
            </a:extLst>
          </p:cNvPr>
          <p:cNvSpPr txBox="1">
            <a:spLocks/>
          </p:cNvSpPr>
          <p:nvPr/>
        </p:nvSpPr>
        <p:spPr>
          <a:xfrm>
            <a:off x="388936" y="630315"/>
            <a:ext cx="2704121" cy="83997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b">
            <a:no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hu-HU" b="1" dirty="0"/>
              <a:t>Etape 1 </a:t>
            </a:r>
            <a:r>
              <a:rPr lang="fr-FR" b="1" dirty="0"/>
              <a:t> Q</a:t>
            </a:r>
            <a:r>
              <a:rPr lang="hu-HU" b="1" dirty="0"/>
              <a:t>uestions</a:t>
            </a:r>
          </a:p>
        </p:txBody>
      </p:sp>
    </p:spTree>
  </p:cSld>
  <p:clrMapOvr>
    <a:masterClrMapping/>
  </p:clrMapOvr>
  <p:transition spd="med"/>
</p:sld>
</file>

<file path=ppt/tags/tag1.xml><?xml version="1.0" encoding="utf-8"?>
<p:tagLst xmlns:a="http://schemas.openxmlformats.org/drawingml/2006/main" xmlns:r="http://schemas.openxmlformats.org/officeDocument/2006/relationships" xmlns:p="http://schemas.openxmlformats.org/presentationml/2006/main">
  <p:tag name="NUM" val="2"/>
</p:tagLst>
</file>

<file path=ppt/theme/theme1.xml><?xml version="1.0" encoding="utf-8"?>
<a:theme xmlns:a="http://schemas.openxmlformats.org/drawingml/2006/main" name="3_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Source Sans Pro Regular"/>
        <a:ea typeface="Source Sans Pro Regular"/>
        <a:cs typeface="Source Sans Pro Regular"/>
      </a:majorFont>
      <a:minorFont>
        <a:latin typeface="Helvetica"/>
        <a:ea typeface="Helvetica"/>
        <a:cs typeface="Helvetica"/>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Helvetica"/>
        <a:ea typeface="Helvetica"/>
        <a:cs typeface="Helvetica"/>
      </a:majorFont>
      <a:minorFont>
        <a:latin typeface="Source Sans Pro Regular"/>
        <a:ea typeface="Source Sans Pro Regular"/>
        <a:cs typeface="Source Sans Pro Regular"/>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6" ma:contentTypeDescription="Create a new document." ma:contentTypeScope="" ma:versionID="9ac26170f589b5d8b8b5a62825d76a84">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c48eb46232bbfdf9c03e80ab561c633b"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450f158c-397a-4a9d-b005-a44c92e0fccb" xsi:nil="true"/>
    <lcf76f155ced4ddcb4097134ff3c332f xmlns="e2a64997-203d-4655-a595-383c2eb1e865">
      <Terms xmlns="http://schemas.microsoft.com/office/infopath/2007/PartnerControls"/>
    </lcf76f155ced4ddcb4097134ff3c332f>
    <SharedWithUsers xmlns="450f158c-397a-4a9d-b005-a44c92e0fccb">
      <UserInfo>
        <DisplayName/>
        <AccountId xsi:nil="true"/>
        <AccountType/>
      </UserInfo>
    </SharedWithUsers>
    <MediaLengthInSeconds xmlns="e2a64997-203d-4655-a595-383c2eb1e865" xsi:nil="true"/>
  </documentManagement>
</p:properties>
</file>

<file path=customXml/itemProps1.xml><?xml version="1.0" encoding="utf-8"?>
<ds:datastoreItem xmlns:ds="http://schemas.openxmlformats.org/officeDocument/2006/customXml" ds:itemID="{D92ED42D-95A4-4B7E-A923-1A7B104DC7B0}">
  <ds:schemaRefs>
    <ds:schemaRef ds:uri="http://schemas.microsoft.com/sharepoint/v3/contenttype/forms"/>
  </ds:schemaRefs>
</ds:datastoreItem>
</file>

<file path=customXml/itemProps2.xml><?xml version="1.0" encoding="utf-8"?>
<ds:datastoreItem xmlns:ds="http://schemas.openxmlformats.org/officeDocument/2006/customXml" ds:itemID="{8DDF4B95-E511-4271-BA2B-3975202D466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2a64997-203d-4655-a595-383c2eb1e865"/>
    <ds:schemaRef ds:uri="450f158c-397a-4a9d-b005-a44c92e0fcc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C7F35123-1BE5-49B2-A8F2-8C94CB046103}">
  <ds:schemaRefs>
    <ds:schemaRef ds:uri="http://schemas.microsoft.com/office/2006/metadata/properties"/>
    <ds:schemaRef ds:uri="http://purl.org/dc/terms/"/>
    <ds:schemaRef ds:uri="http://schemas.microsoft.com/office/2006/documentManagement/types"/>
    <ds:schemaRef ds:uri="450f158c-397a-4a9d-b005-a44c92e0fccb"/>
    <ds:schemaRef ds:uri="http://schemas.openxmlformats.org/package/2006/metadata/core-properties"/>
    <ds:schemaRef ds:uri="e2a64997-203d-4655-a595-383c2eb1e865"/>
    <ds:schemaRef ds:uri="http://purl.org/dc/elements/1.1/"/>
    <ds:schemaRef ds:uri="http://schemas.microsoft.com/office/infopath/2007/PartnerControl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71</TotalTime>
  <Words>1665</Words>
  <Application>Microsoft Office PowerPoint</Application>
  <PresentationFormat>Widescreen</PresentationFormat>
  <Paragraphs>161</Paragraphs>
  <Slides>24</Slides>
  <Notes>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24</vt:i4>
      </vt:variant>
    </vt:vector>
  </HeadingPairs>
  <TitlesOfParts>
    <vt:vector size="32" baseType="lpstr">
      <vt:lpstr>Arial</vt:lpstr>
      <vt:lpstr>Calibri</vt:lpstr>
      <vt:lpstr>Helvetica</vt:lpstr>
      <vt:lpstr>Segoe UI</vt:lpstr>
      <vt:lpstr>Source Sans Pro Bold</vt:lpstr>
      <vt:lpstr>Source Sans Pro Regular</vt:lpstr>
      <vt:lpstr>Wingdings</vt:lpstr>
      <vt:lpstr>3_RRT_Theme_v3</vt:lpstr>
      <vt:lpstr>PowerPoint Presentation</vt:lpstr>
      <vt:lpstr>Introduction</vt:lpstr>
      <vt:lpstr>Notes aux facilitateurs:</vt:lpstr>
      <vt:lpstr>Objectifs d'apprentissage</vt:lpstr>
      <vt:lpstr>Consignes</vt:lpstr>
      <vt:lpstr>Sommaire</vt:lpstr>
      <vt:lpstr>PowerPoint Presentation</vt:lpstr>
      <vt:lpstr>Scénario- Etape 1</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Références et lignes directrices</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PowerPoint-bemutató</dc:title>
  <dc:creator>Hp</dc:creator>
  <cp:lastModifiedBy>GOMEZ, Paula</cp:lastModifiedBy>
  <cp:revision>219</cp:revision>
  <dcterms:modified xsi:type="dcterms:W3CDTF">2023-06-12T06:57:52Z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y fmtid="{D5CDD505-2E9C-101B-9397-08002B2CF9AE}" pid="4" name="Order">
    <vt:r8>131300</vt:r8>
  </property>
  <property fmtid="{D5CDD505-2E9C-101B-9397-08002B2CF9AE}" pid="5" name="xd_Signature">
    <vt:bool>false</vt:bool>
  </property>
  <property fmtid="{D5CDD505-2E9C-101B-9397-08002B2CF9AE}" pid="6" name="xd_ProgID">
    <vt:lpwstr/>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TriggerFlowInfo">
    <vt:lpwstr/>
  </property>
</Properties>
</file>